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84" r:id="rId2"/>
    <p:sldId id="257" r:id="rId3"/>
    <p:sldId id="286" r:id="rId4"/>
    <p:sldId id="280" r:id="rId5"/>
    <p:sldId id="287" r:id="rId6"/>
    <p:sldId id="291" r:id="rId7"/>
    <p:sldId id="292" r:id="rId8"/>
    <p:sldId id="293" r:id="rId9"/>
    <p:sldId id="269" r:id="rId10"/>
    <p:sldId id="295" r:id="rId11"/>
    <p:sldId id="294" r:id="rId12"/>
    <p:sldId id="272" r:id="rId13"/>
    <p:sldId id="273" r:id="rId14"/>
    <p:sldId id="274" r:id="rId15"/>
    <p:sldId id="275" r:id="rId16"/>
    <p:sldId id="283" r:id="rId17"/>
    <p:sldId id="296" r:id="rId18"/>
    <p:sldId id="297" r:id="rId19"/>
    <p:sldId id="298" r:id="rId20"/>
    <p:sldId id="299" r:id="rId21"/>
    <p:sldId id="300" r:id="rId22"/>
    <p:sldId id="301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18"/>
    <p:restoredTop sz="88295"/>
  </p:normalViewPr>
  <p:slideViewPr>
    <p:cSldViewPr snapToGrid="0" snapToObjects="1">
      <p:cViewPr varScale="1">
        <p:scale>
          <a:sx n="121" d="100"/>
          <a:sy n="121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0354C-C6B7-8F48-92DC-8C3570FCE02B}" type="doc">
      <dgm:prSet loTypeId="urn:microsoft.com/office/officeart/2005/8/layout/hierarchy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708E1E8-0234-A649-9FED-A82944C22B88}">
      <dgm:prSet phldrT="[Texte]" phldr="0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2800" b="1" dirty="0"/>
            <a:t>Tâche 2</a:t>
          </a:r>
        </a:p>
      </dgm:t>
    </dgm:pt>
    <dgm:pt modelId="{3CB9EBC1-E057-AB45-A703-B2EB4BBF11D0}" type="parTrans" cxnId="{8D97A907-0D37-EF4B-AC4D-078658D07E25}">
      <dgm:prSet/>
      <dgm:spPr/>
      <dgm:t>
        <a:bodyPr/>
        <a:lstStyle/>
        <a:p>
          <a:endParaRPr lang="fr-FR"/>
        </a:p>
      </dgm:t>
    </dgm:pt>
    <dgm:pt modelId="{440E1F5D-22A6-0D4A-8DAB-374489A95133}" type="sibTrans" cxnId="{8D97A907-0D37-EF4B-AC4D-078658D07E25}">
      <dgm:prSet/>
      <dgm:spPr/>
      <dgm:t>
        <a:bodyPr/>
        <a:lstStyle/>
        <a:p>
          <a:endParaRPr lang="fr-FR"/>
        </a:p>
      </dgm:t>
    </dgm:pt>
    <dgm:pt modelId="{A02EAAC0-2274-2F45-8729-49D015CA29DD}">
      <dgm:prSet phldrT="[Texte]" phldr="0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FR" sz="2000" b="1" dirty="0"/>
            <a:t>Bilan et analyse </a:t>
          </a:r>
        </a:p>
        <a:p>
          <a:r>
            <a:rPr lang="fr-FR" sz="2000" b="1" dirty="0"/>
            <a:t>des données existantes</a:t>
          </a:r>
        </a:p>
      </dgm:t>
    </dgm:pt>
    <dgm:pt modelId="{C522183D-3AC2-2F4F-B494-4445264FA5EA}" type="parTrans" cxnId="{2260725F-E9ED-3E4D-B231-96895CDD0B36}">
      <dgm:prSet/>
      <dgm:spPr/>
      <dgm:t>
        <a:bodyPr/>
        <a:lstStyle/>
        <a:p>
          <a:endParaRPr lang="fr-FR"/>
        </a:p>
      </dgm:t>
    </dgm:pt>
    <dgm:pt modelId="{88E8685E-BC2F-B64E-BDE2-7E2539EC3010}" type="sibTrans" cxnId="{2260725F-E9ED-3E4D-B231-96895CDD0B36}">
      <dgm:prSet/>
      <dgm:spPr/>
      <dgm:t>
        <a:bodyPr/>
        <a:lstStyle/>
        <a:p>
          <a:endParaRPr lang="fr-FR"/>
        </a:p>
      </dgm:t>
    </dgm:pt>
    <dgm:pt modelId="{951F95AA-DD38-DC48-8401-20CC3721530A}">
      <dgm:prSet phldrT="[Texte]" phldr="0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2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Tâche 3</a:t>
          </a:r>
        </a:p>
      </dgm:t>
    </dgm:pt>
    <dgm:pt modelId="{4F50E76F-D2AD-B542-9156-520747BE4F42}" type="parTrans" cxnId="{D7A1B08E-97D1-3545-917D-DB425C26DC25}">
      <dgm:prSet/>
      <dgm:spPr/>
      <dgm:t>
        <a:bodyPr/>
        <a:lstStyle/>
        <a:p>
          <a:endParaRPr lang="fr-FR"/>
        </a:p>
      </dgm:t>
    </dgm:pt>
    <dgm:pt modelId="{D0A6A451-E294-F740-875F-0AA46BE87772}" type="sibTrans" cxnId="{D7A1B08E-97D1-3545-917D-DB425C26DC25}">
      <dgm:prSet/>
      <dgm:spPr/>
      <dgm:t>
        <a:bodyPr/>
        <a:lstStyle/>
        <a:p>
          <a:endParaRPr lang="fr-FR"/>
        </a:p>
      </dgm:t>
    </dgm:pt>
    <dgm:pt modelId="{638AC75A-A69E-F848-B99E-FE3B750F8846}">
      <dgm:prSet phldrT="[Texte]" phldr="0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FR" sz="2400" b="1" dirty="0"/>
            <a:t>Recueil des données</a:t>
          </a:r>
        </a:p>
      </dgm:t>
    </dgm:pt>
    <dgm:pt modelId="{1F0C3FB3-93D4-6041-8128-0670236452A3}" type="parTrans" cxnId="{8EDC993F-CDC7-394E-8285-E9F8608A800E}">
      <dgm:prSet/>
      <dgm:spPr/>
      <dgm:t>
        <a:bodyPr/>
        <a:lstStyle/>
        <a:p>
          <a:endParaRPr lang="fr-FR"/>
        </a:p>
      </dgm:t>
    </dgm:pt>
    <dgm:pt modelId="{E74F3A3E-7C2E-384A-9956-11B15BBC9A30}" type="sibTrans" cxnId="{8EDC993F-CDC7-394E-8285-E9F8608A800E}">
      <dgm:prSet/>
      <dgm:spPr/>
      <dgm:t>
        <a:bodyPr/>
        <a:lstStyle/>
        <a:p>
          <a:endParaRPr lang="fr-FR"/>
        </a:p>
      </dgm:t>
    </dgm:pt>
    <dgm:pt modelId="{A8EE6A11-2A19-0A40-B418-25618DF98808}">
      <dgm:prSet phldrT="[Texte]" phldr="0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FR" sz="2200" b="1" dirty="0"/>
            <a:t>Valorisation et dissémination des résultats</a:t>
          </a:r>
        </a:p>
      </dgm:t>
    </dgm:pt>
    <dgm:pt modelId="{E4502137-C9FA-384E-9C8F-4ACE1033C45A}" type="parTrans" cxnId="{475D3C5E-2384-FE47-98C7-E78E2FE51913}">
      <dgm:prSet/>
      <dgm:spPr/>
      <dgm:t>
        <a:bodyPr/>
        <a:lstStyle/>
        <a:p>
          <a:endParaRPr lang="fr-FR"/>
        </a:p>
      </dgm:t>
    </dgm:pt>
    <dgm:pt modelId="{4B48D6CB-4099-5A41-B33C-B7CFF36B045F}" type="sibTrans" cxnId="{475D3C5E-2384-FE47-98C7-E78E2FE51913}">
      <dgm:prSet/>
      <dgm:spPr/>
      <dgm:t>
        <a:bodyPr/>
        <a:lstStyle/>
        <a:p>
          <a:endParaRPr lang="fr-FR"/>
        </a:p>
      </dgm:t>
    </dgm:pt>
    <dgm:pt modelId="{E9B5BC32-DE66-214A-B6C1-8AF73A917ECF}">
      <dgm:prSet phldrT="[Texte]" phldr="0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2800" b="1" dirty="0"/>
            <a:t>Tâche 5</a:t>
          </a:r>
        </a:p>
      </dgm:t>
    </dgm:pt>
    <dgm:pt modelId="{A6256F34-B0CE-4C4A-A9F9-AC5C56C71728}" type="sibTrans" cxnId="{353904D3-4069-6748-8082-53C18BFD9108}">
      <dgm:prSet/>
      <dgm:spPr/>
      <dgm:t>
        <a:bodyPr/>
        <a:lstStyle/>
        <a:p>
          <a:endParaRPr lang="fr-FR"/>
        </a:p>
      </dgm:t>
    </dgm:pt>
    <dgm:pt modelId="{F4FAC6DD-E66C-544F-B29B-C1CE95149B8E}" type="parTrans" cxnId="{353904D3-4069-6748-8082-53C18BFD9108}">
      <dgm:prSet/>
      <dgm:spPr/>
      <dgm:t>
        <a:bodyPr/>
        <a:lstStyle/>
        <a:p>
          <a:endParaRPr lang="fr-FR"/>
        </a:p>
      </dgm:t>
    </dgm:pt>
    <dgm:pt modelId="{63F5015A-9B25-434D-827C-65506D5867CA}">
      <dgm:prSet phldrT="[Texte]" phldr="0" custT="1"/>
      <dgm:spPr/>
      <dgm:t>
        <a:bodyPr/>
        <a:lstStyle/>
        <a:p>
          <a:r>
            <a:rPr lang="fr-FR" sz="2800" b="1" dirty="0"/>
            <a:t>Année 1</a:t>
          </a:r>
        </a:p>
        <a:p>
          <a:r>
            <a:rPr lang="fr-FR" sz="1800" b="0" i="1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Fév. 2020- Juillet 2021</a:t>
          </a:r>
          <a:endParaRPr lang="fr-FR" sz="1800" b="1" dirty="0"/>
        </a:p>
      </dgm:t>
    </dgm:pt>
    <dgm:pt modelId="{F86BB4C7-D2A4-8C47-80FD-92BFFDEA7585}" type="sibTrans" cxnId="{D99C87BE-A744-6D49-8C9B-ED747D69CBB8}">
      <dgm:prSet/>
      <dgm:spPr/>
      <dgm:t>
        <a:bodyPr/>
        <a:lstStyle/>
        <a:p>
          <a:endParaRPr lang="fr-FR"/>
        </a:p>
      </dgm:t>
    </dgm:pt>
    <dgm:pt modelId="{FA2BCC48-5E2F-D14F-B3D5-F9D96CCC085C}" type="parTrans" cxnId="{D99C87BE-A744-6D49-8C9B-ED747D69CBB8}">
      <dgm:prSet/>
      <dgm:spPr/>
      <dgm:t>
        <a:bodyPr/>
        <a:lstStyle/>
        <a:p>
          <a:endParaRPr lang="fr-FR"/>
        </a:p>
      </dgm:t>
    </dgm:pt>
    <dgm:pt modelId="{99D1A61C-1925-3E43-96F4-B132619011CF}">
      <dgm:prSet phldrT="[Texte]" phldr="0" custT="1"/>
      <dgm:spPr/>
      <dgm:t>
        <a:bodyPr/>
        <a:lstStyle/>
        <a:p>
          <a:r>
            <a:rPr lang="fr-FR" sz="2800" b="1" dirty="0"/>
            <a:t>Année 3</a:t>
          </a:r>
        </a:p>
        <a:p>
          <a:r>
            <a:rPr lang="fr-FR" sz="1800" b="0" i="1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Juillet 2022-2023</a:t>
          </a:r>
          <a:endParaRPr lang="fr-FR" sz="1800" dirty="0"/>
        </a:p>
      </dgm:t>
    </dgm:pt>
    <dgm:pt modelId="{46A6E8E5-B226-BE49-A9F5-C8520A52AF82}" type="sibTrans" cxnId="{FC56C9B2-28D6-BC42-8B8A-017E9B849546}">
      <dgm:prSet/>
      <dgm:spPr/>
      <dgm:t>
        <a:bodyPr/>
        <a:lstStyle/>
        <a:p>
          <a:endParaRPr lang="fr-FR"/>
        </a:p>
      </dgm:t>
    </dgm:pt>
    <dgm:pt modelId="{28748B62-8100-DD41-BF70-0E979010B7BC}" type="parTrans" cxnId="{FC56C9B2-28D6-BC42-8B8A-017E9B849546}">
      <dgm:prSet/>
      <dgm:spPr/>
      <dgm:t>
        <a:bodyPr/>
        <a:lstStyle/>
        <a:p>
          <a:endParaRPr lang="fr-FR"/>
        </a:p>
      </dgm:t>
    </dgm:pt>
    <dgm:pt modelId="{EB149343-B1AF-D24F-9E47-DD1E99AFCCFF}">
      <dgm:prSet phldrT="[Texte]" phldr="0" custT="1"/>
      <dgm:spPr/>
      <dgm:t>
        <a:bodyPr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Année 2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Juillet 2021-2022</a:t>
          </a:r>
        </a:p>
      </dgm:t>
    </dgm:pt>
    <dgm:pt modelId="{06A7E72E-1A41-844D-A162-3CD3AC71AE20}" type="sibTrans" cxnId="{1F4207AD-C9F6-4A48-937F-974F64460435}">
      <dgm:prSet/>
      <dgm:spPr/>
      <dgm:t>
        <a:bodyPr/>
        <a:lstStyle/>
        <a:p>
          <a:endParaRPr lang="fr-FR"/>
        </a:p>
      </dgm:t>
    </dgm:pt>
    <dgm:pt modelId="{CF555915-5371-D645-8DF8-CFF41FB490BA}" type="parTrans" cxnId="{1F4207AD-C9F6-4A48-937F-974F64460435}">
      <dgm:prSet/>
      <dgm:spPr/>
      <dgm:t>
        <a:bodyPr/>
        <a:lstStyle/>
        <a:p>
          <a:endParaRPr lang="fr-FR"/>
        </a:p>
      </dgm:t>
    </dgm:pt>
    <dgm:pt modelId="{6527EF1D-5A72-B646-AD30-5427C8198DB7}">
      <dgm:prSet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fr-FR" sz="2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Tâche 4 </a:t>
          </a:r>
        </a:p>
      </dgm:t>
    </dgm:pt>
    <dgm:pt modelId="{C8D74A05-754B-8748-BEF5-14C7DA2BD0E8}" type="parTrans" cxnId="{C8A02C47-6008-ED4F-BAE2-72DF7983B5DB}">
      <dgm:prSet/>
      <dgm:spPr/>
      <dgm:t>
        <a:bodyPr/>
        <a:lstStyle/>
        <a:p>
          <a:endParaRPr lang="fr-FR"/>
        </a:p>
      </dgm:t>
    </dgm:pt>
    <dgm:pt modelId="{8F7B61CF-589D-0D46-86EA-2EB21C95A09D}" type="sibTrans" cxnId="{C8A02C47-6008-ED4F-BAE2-72DF7983B5DB}">
      <dgm:prSet/>
      <dgm:spPr/>
      <dgm:t>
        <a:bodyPr/>
        <a:lstStyle/>
        <a:p>
          <a:endParaRPr lang="fr-FR"/>
        </a:p>
      </dgm:t>
    </dgm:pt>
    <dgm:pt modelId="{0D6BF424-2B88-0E42-91DF-4CB6143B2AFB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FR" sz="2100" b="1" dirty="0"/>
            <a:t>Analyse croisée des données </a:t>
          </a:r>
        </a:p>
      </dgm:t>
    </dgm:pt>
    <dgm:pt modelId="{39D74979-E4F7-F44A-BA8F-93D0D0C8C9E6}" type="parTrans" cxnId="{7E31D04B-6FE8-B24E-8242-2E8F1155B679}">
      <dgm:prSet/>
      <dgm:spPr/>
      <dgm:t>
        <a:bodyPr/>
        <a:lstStyle/>
        <a:p>
          <a:endParaRPr lang="fr-FR"/>
        </a:p>
      </dgm:t>
    </dgm:pt>
    <dgm:pt modelId="{AD460B57-D3D0-E945-92EF-BC4651E1B23B}" type="sibTrans" cxnId="{7E31D04B-6FE8-B24E-8242-2E8F1155B679}">
      <dgm:prSet/>
      <dgm:spPr/>
      <dgm:t>
        <a:bodyPr/>
        <a:lstStyle/>
        <a:p>
          <a:endParaRPr lang="fr-FR"/>
        </a:p>
      </dgm:t>
    </dgm:pt>
    <dgm:pt modelId="{E20300EC-29E1-C94D-978C-6C20C4BE980F}" type="pres">
      <dgm:prSet presAssocID="{F200354C-C6B7-8F48-92DC-8C3570FCE02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F737FAC-E306-264A-8AB7-72DE860CDA27}" type="pres">
      <dgm:prSet presAssocID="{63F5015A-9B25-434D-827C-65506D5867CA}" presName="root" presStyleCnt="0"/>
      <dgm:spPr/>
    </dgm:pt>
    <dgm:pt modelId="{CD5B48E1-5990-AE4F-ADD6-D6B501EC7A4E}" type="pres">
      <dgm:prSet presAssocID="{63F5015A-9B25-434D-827C-65506D5867CA}" presName="rootComposite" presStyleCnt="0"/>
      <dgm:spPr/>
    </dgm:pt>
    <dgm:pt modelId="{502DA710-78FC-C542-B118-B04A61DBDAE2}" type="pres">
      <dgm:prSet presAssocID="{63F5015A-9B25-434D-827C-65506D5867CA}" presName="rootText" presStyleLbl="node1" presStyleIdx="0" presStyleCnt="3" custScaleX="261458" custScaleY="141840" custLinFactNeighborX="7337" custLinFactNeighborY="-32501"/>
      <dgm:spPr/>
    </dgm:pt>
    <dgm:pt modelId="{2C22B5E5-89DC-994F-9B41-4E787D2ECA7E}" type="pres">
      <dgm:prSet presAssocID="{63F5015A-9B25-434D-827C-65506D5867CA}" presName="rootConnector" presStyleLbl="node1" presStyleIdx="0" presStyleCnt="3"/>
      <dgm:spPr/>
    </dgm:pt>
    <dgm:pt modelId="{1A22372B-EBF3-E543-8FF7-143C3EB42E95}" type="pres">
      <dgm:prSet presAssocID="{63F5015A-9B25-434D-827C-65506D5867CA}" presName="childShape" presStyleCnt="0"/>
      <dgm:spPr/>
    </dgm:pt>
    <dgm:pt modelId="{22343265-B579-A347-8978-595068EFF5B6}" type="pres">
      <dgm:prSet presAssocID="{3CB9EBC1-E057-AB45-A703-B2EB4BBF11D0}" presName="Name13" presStyleLbl="parChTrans1D2" presStyleIdx="0" presStyleCnt="8"/>
      <dgm:spPr/>
    </dgm:pt>
    <dgm:pt modelId="{04C9C65E-7BDD-9D49-AFFD-9CAAA71947E8}" type="pres">
      <dgm:prSet presAssocID="{5708E1E8-0234-A649-9FED-A82944C22B88}" presName="childText" presStyleLbl="bgAcc1" presStyleIdx="0" presStyleCnt="8" custScaleX="224197" custScaleY="97592" custLinFactNeighborX="-3824" custLinFactNeighborY="5926">
        <dgm:presLayoutVars>
          <dgm:bulletEnabled val="1"/>
        </dgm:presLayoutVars>
      </dgm:prSet>
      <dgm:spPr/>
    </dgm:pt>
    <dgm:pt modelId="{D91D1A4E-0B1F-B04E-868D-48B9300B1CC1}" type="pres">
      <dgm:prSet presAssocID="{C522183D-3AC2-2F4F-B494-4445264FA5EA}" presName="Name13" presStyleLbl="parChTrans1D2" presStyleIdx="1" presStyleCnt="8"/>
      <dgm:spPr/>
    </dgm:pt>
    <dgm:pt modelId="{749601B3-0DC8-954E-9AFE-949E395D3936}" type="pres">
      <dgm:prSet presAssocID="{A02EAAC0-2274-2F45-8729-49D015CA29DD}" presName="childText" presStyleLbl="bgAcc1" presStyleIdx="1" presStyleCnt="8" custScaleX="224796" custScaleY="175499" custLinFactNeighborX="21143" custLinFactNeighborY="-24591">
        <dgm:presLayoutVars>
          <dgm:bulletEnabled val="1"/>
        </dgm:presLayoutVars>
      </dgm:prSet>
      <dgm:spPr/>
    </dgm:pt>
    <dgm:pt modelId="{98E874D2-F596-5642-BE24-390ACE0E81EE}" type="pres">
      <dgm:prSet presAssocID="{EB149343-B1AF-D24F-9E47-DD1E99AFCCFF}" presName="root" presStyleCnt="0"/>
      <dgm:spPr/>
    </dgm:pt>
    <dgm:pt modelId="{71ACE2C7-3128-A246-B16E-22A1A4EE129D}" type="pres">
      <dgm:prSet presAssocID="{EB149343-B1AF-D24F-9E47-DD1E99AFCCFF}" presName="rootComposite" presStyleCnt="0"/>
      <dgm:spPr/>
    </dgm:pt>
    <dgm:pt modelId="{0CAE3109-170C-5140-8133-0F33ADEF9341}" type="pres">
      <dgm:prSet presAssocID="{EB149343-B1AF-D24F-9E47-DD1E99AFCCFF}" presName="rootText" presStyleLbl="node1" presStyleIdx="1" presStyleCnt="3" custScaleX="305304" custScaleY="150071" custLinFactNeighborX="27730" custLinFactNeighborY="-32354"/>
      <dgm:spPr/>
    </dgm:pt>
    <dgm:pt modelId="{D88A65DE-645B-AA48-831A-DAA475CC5F60}" type="pres">
      <dgm:prSet presAssocID="{EB149343-B1AF-D24F-9E47-DD1E99AFCCFF}" presName="rootConnector" presStyleLbl="node1" presStyleIdx="1" presStyleCnt="3"/>
      <dgm:spPr/>
    </dgm:pt>
    <dgm:pt modelId="{E1ECD39A-949B-A940-B4AA-E15FCAB55FAE}" type="pres">
      <dgm:prSet presAssocID="{EB149343-B1AF-D24F-9E47-DD1E99AFCCFF}" presName="childShape" presStyleCnt="0"/>
      <dgm:spPr/>
    </dgm:pt>
    <dgm:pt modelId="{F744834E-85D5-A14D-ACD7-0BFD7786D702}" type="pres">
      <dgm:prSet presAssocID="{4F50E76F-D2AD-B542-9156-520747BE4F42}" presName="Name13" presStyleLbl="parChTrans1D2" presStyleIdx="2" presStyleCnt="8"/>
      <dgm:spPr/>
    </dgm:pt>
    <dgm:pt modelId="{5D260F20-F7A9-BB4F-AC0C-2827315AF204}" type="pres">
      <dgm:prSet presAssocID="{951F95AA-DD38-DC48-8401-20CC3721530A}" presName="childText" presStyleLbl="bgAcc1" presStyleIdx="2" presStyleCnt="8" custScaleX="472430" custScaleY="81645" custLinFactNeighborX="24358" custLinFactNeighborY="1206">
        <dgm:presLayoutVars>
          <dgm:bulletEnabled val="1"/>
        </dgm:presLayoutVars>
      </dgm:prSet>
      <dgm:spPr/>
    </dgm:pt>
    <dgm:pt modelId="{1105BE18-22C8-3547-8965-45796B807C1D}" type="pres">
      <dgm:prSet presAssocID="{C8D74A05-754B-8748-BEF5-14C7DA2BD0E8}" presName="Name13" presStyleLbl="parChTrans1D2" presStyleIdx="3" presStyleCnt="8"/>
      <dgm:spPr/>
    </dgm:pt>
    <dgm:pt modelId="{C73599BE-309C-AE42-8A70-9F9BFAA58826}" type="pres">
      <dgm:prSet presAssocID="{6527EF1D-5A72-B646-AD30-5427C8198DB7}" presName="childText" presStyleLbl="bgAcc1" presStyleIdx="3" presStyleCnt="8" custScaleX="484987" custScaleY="113348" custLinFactY="48229" custLinFactNeighborX="23779" custLinFactNeighborY="100000">
        <dgm:presLayoutVars>
          <dgm:bulletEnabled val="1"/>
        </dgm:presLayoutVars>
      </dgm:prSet>
      <dgm:spPr/>
    </dgm:pt>
    <dgm:pt modelId="{087E26AE-1F90-4D42-89CE-98B2B319E61B}" type="pres">
      <dgm:prSet presAssocID="{39D74979-E4F7-F44A-BA8F-93D0D0C8C9E6}" presName="Name13" presStyleLbl="parChTrans1D2" presStyleIdx="4" presStyleCnt="8"/>
      <dgm:spPr/>
    </dgm:pt>
    <dgm:pt modelId="{6F4F8678-4527-C04B-AB96-0490E5E9A741}" type="pres">
      <dgm:prSet presAssocID="{0D6BF424-2B88-0E42-91DF-4CB6143B2AFB}" presName="childText" presStyleLbl="bgAcc1" presStyleIdx="4" presStyleCnt="8" custScaleX="395981" custScaleY="95910" custLinFactX="50" custLinFactY="12303" custLinFactNeighborX="100000" custLinFactNeighborY="100000">
        <dgm:presLayoutVars>
          <dgm:bulletEnabled val="1"/>
        </dgm:presLayoutVars>
      </dgm:prSet>
      <dgm:spPr/>
    </dgm:pt>
    <dgm:pt modelId="{A496FD96-5C69-8A4F-B083-AC1BF5C9E88B}" type="pres">
      <dgm:prSet presAssocID="{1F0C3FB3-93D4-6041-8128-0670236452A3}" presName="Name13" presStyleLbl="parChTrans1D2" presStyleIdx="5" presStyleCnt="8"/>
      <dgm:spPr/>
    </dgm:pt>
    <dgm:pt modelId="{A90EB466-2093-664C-9173-4CAF199701FE}" type="pres">
      <dgm:prSet presAssocID="{638AC75A-A69E-F848-B99E-FE3B750F8846}" presName="childText" presStyleLbl="bgAcc1" presStyleIdx="5" presStyleCnt="8" custScaleX="362923" custLinFactX="2064" custLinFactY="-100000" custLinFactNeighborX="100000" custLinFactNeighborY="-188392">
        <dgm:presLayoutVars>
          <dgm:bulletEnabled val="1"/>
        </dgm:presLayoutVars>
      </dgm:prSet>
      <dgm:spPr/>
    </dgm:pt>
    <dgm:pt modelId="{46F78A35-1D3A-D34B-A2F8-28126B3CDB94}" type="pres">
      <dgm:prSet presAssocID="{99D1A61C-1925-3E43-96F4-B132619011CF}" presName="root" presStyleCnt="0"/>
      <dgm:spPr/>
    </dgm:pt>
    <dgm:pt modelId="{4860F533-36BA-344D-BED2-FAE5A7B1709E}" type="pres">
      <dgm:prSet presAssocID="{99D1A61C-1925-3E43-96F4-B132619011CF}" presName="rootComposite" presStyleCnt="0"/>
      <dgm:spPr/>
    </dgm:pt>
    <dgm:pt modelId="{EAA60CC8-76A0-1442-9C91-532D244F24D0}" type="pres">
      <dgm:prSet presAssocID="{99D1A61C-1925-3E43-96F4-B132619011CF}" presName="rootText" presStyleLbl="node1" presStyleIdx="2" presStyleCnt="3" custScaleX="315281" custScaleY="155817" custLinFactNeighborX="-3209" custLinFactNeighborY="-38100"/>
      <dgm:spPr/>
    </dgm:pt>
    <dgm:pt modelId="{2A64C23E-4EDE-2342-A731-A4C2E6CCB2EE}" type="pres">
      <dgm:prSet presAssocID="{99D1A61C-1925-3E43-96F4-B132619011CF}" presName="rootConnector" presStyleLbl="node1" presStyleIdx="2" presStyleCnt="3"/>
      <dgm:spPr/>
    </dgm:pt>
    <dgm:pt modelId="{690C5A87-AE87-BE45-BF51-52B7A6168222}" type="pres">
      <dgm:prSet presAssocID="{99D1A61C-1925-3E43-96F4-B132619011CF}" presName="childShape" presStyleCnt="0"/>
      <dgm:spPr/>
    </dgm:pt>
    <dgm:pt modelId="{D7FC3024-9512-5F4B-A3C2-980E1A045C06}" type="pres">
      <dgm:prSet presAssocID="{F4FAC6DD-E66C-544F-B29B-C1CE95149B8E}" presName="Name13" presStyleLbl="parChTrans1D2" presStyleIdx="6" presStyleCnt="8"/>
      <dgm:spPr/>
    </dgm:pt>
    <dgm:pt modelId="{D2492067-E80B-664D-96F0-51564295BC91}" type="pres">
      <dgm:prSet presAssocID="{E9B5BC32-DE66-214A-B6C1-8AF73A917ECF}" presName="childText" presStyleLbl="bgAcc1" presStyleIdx="6" presStyleCnt="8" custScaleX="273747" custLinFactNeighborX="91739" custLinFactNeighborY="21364">
        <dgm:presLayoutVars>
          <dgm:bulletEnabled val="1"/>
        </dgm:presLayoutVars>
      </dgm:prSet>
      <dgm:spPr/>
    </dgm:pt>
    <dgm:pt modelId="{E137C87C-D8A0-7948-81A5-5392667DC730}" type="pres">
      <dgm:prSet presAssocID="{E4502137-C9FA-384E-9C8F-4ACE1033C45A}" presName="Name13" presStyleLbl="parChTrans1D2" presStyleIdx="7" presStyleCnt="8"/>
      <dgm:spPr/>
    </dgm:pt>
    <dgm:pt modelId="{B1B7D75D-06DF-3940-8B02-9B50C3E51099}" type="pres">
      <dgm:prSet presAssocID="{A8EE6A11-2A19-0A40-B418-25618DF98808}" presName="childText" presStyleLbl="bgAcc1" presStyleIdx="7" presStyleCnt="8" custScaleX="257429" custScaleY="192964" custLinFactNeighborX="68126" custLinFactNeighborY="-2275">
        <dgm:presLayoutVars>
          <dgm:bulletEnabled val="1"/>
        </dgm:presLayoutVars>
      </dgm:prSet>
      <dgm:spPr/>
    </dgm:pt>
  </dgm:ptLst>
  <dgm:cxnLst>
    <dgm:cxn modelId="{8D97A907-0D37-EF4B-AC4D-078658D07E25}" srcId="{63F5015A-9B25-434D-827C-65506D5867CA}" destId="{5708E1E8-0234-A649-9FED-A82944C22B88}" srcOrd="0" destOrd="0" parTransId="{3CB9EBC1-E057-AB45-A703-B2EB4BBF11D0}" sibTransId="{440E1F5D-22A6-0D4A-8DAB-374489A95133}"/>
    <dgm:cxn modelId="{840A5021-2C5B-8B46-97BA-E2E8C5061AAC}" type="presOf" srcId="{3CB9EBC1-E057-AB45-A703-B2EB4BBF11D0}" destId="{22343265-B579-A347-8978-595068EFF5B6}" srcOrd="0" destOrd="0" presId="urn:microsoft.com/office/officeart/2005/8/layout/hierarchy3"/>
    <dgm:cxn modelId="{8EDC993F-CDC7-394E-8285-E9F8608A800E}" srcId="{EB149343-B1AF-D24F-9E47-DD1E99AFCCFF}" destId="{638AC75A-A69E-F848-B99E-FE3B750F8846}" srcOrd="3" destOrd="0" parTransId="{1F0C3FB3-93D4-6041-8128-0670236452A3}" sibTransId="{E74F3A3E-7C2E-384A-9956-11B15BBC9A30}"/>
    <dgm:cxn modelId="{0C20BE3F-A768-664B-AA2B-C852F7CEC5D7}" type="presOf" srcId="{E9B5BC32-DE66-214A-B6C1-8AF73A917ECF}" destId="{D2492067-E80B-664D-96F0-51564295BC91}" srcOrd="0" destOrd="0" presId="urn:microsoft.com/office/officeart/2005/8/layout/hierarchy3"/>
    <dgm:cxn modelId="{43F6A240-FAF8-D448-9BDF-3E22E73A21D3}" type="presOf" srcId="{39D74979-E4F7-F44A-BA8F-93D0D0C8C9E6}" destId="{087E26AE-1F90-4D42-89CE-98B2B319E61B}" srcOrd="0" destOrd="0" presId="urn:microsoft.com/office/officeart/2005/8/layout/hierarchy3"/>
    <dgm:cxn modelId="{C8A02C47-6008-ED4F-BAE2-72DF7983B5DB}" srcId="{EB149343-B1AF-D24F-9E47-DD1E99AFCCFF}" destId="{6527EF1D-5A72-B646-AD30-5427C8198DB7}" srcOrd="1" destOrd="0" parTransId="{C8D74A05-754B-8748-BEF5-14C7DA2BD0E8}" sibTransId="{8F7B61CF-589D-0D46-86EA-2EB21C95A09D}"/>
    <dgm:cxn modelId="{06DFF649-61E4-0043-9A1A-0745AFB1135B}" type="presOf" srcId="{EB149343-B1AF-D24F-9E47-DD1E99AFCCFF}" destId="{D88A65DE-645B-AA48-831A-DAA475CC5F60}" srcOrd="1" destOrd="0" presId="urn:microsoft.com/office/officeart/2005/8/layout/hierarchy3"/>
    <dgm:cxn modelId="{7E31D04B-6FE8-B24E-8242-2E8F1155B679}" srcId="{EB149343-B1AF-D24F-9E47-DD1E99AFCCFF}" destId="{0D6BF424-2B88-0E42-91DF-4CB6143B2AFB}" srcOrd="2" destOrd="0" parTransId="{39D74979-E4F7-F44A-BA8F-93D0D0C8C9E6}" sibTransId="{AD460B57-D3D0-E945-92EF-BC4651E1B23B}"/>
    <dgm:cxn modelId="{7CEB0E4E-56AE-3045-9ACA-FA476DE2211E}" type="presOf" srcId="{EB149343-B1AF-D24F-9E47-DD1E99AFCCFF}" destId="{0CAE3109-170C-5140-8133-0F33ADEF9341}" srcOrd="0" destOrd="0" presId="urn:microsoft.com/office/officeart/2005/8/layout/hierarchy3"/>
    <dgm:cxn modelId="{66F61251-D435-4944-BD15-75D7C895EDA2}" type="presOf" srcId="{0D6BF424-2B88-0E42-91DF-4CB6143B2AFB}" destId="{6F4F8678-4527-C04B-AB96-0490E5E9A741}" srcOrd="0" destOrd="0" presId="urn:microsoft.com/office/officeart/2005/8/layout/hierarchy3"/>
    <dgm:cxn modelId="{C3B99551-BAB7-C440-B04E-60E41627CD81}" type="presOf" srcId="{F4FAC6DD-E66C-544F-B29B-C1CE95149B8E}" destId="{D7FC3024-9512-5F4B-A3C2-980E1A045C06}" srcOrd="0" destOrd="0" presId="urn:microsoft.com/office/officeart/2005/8/layout/hierarchy3"/>
    <dgm:cxn modelId="{A9F17C59-8D82-7341-8977-5DE4954ECA27}" type="presOf" srcId="{63F5015A-9B25-434D-827C-65506D5867CA}" destId="{502DA710-78FC-C542-B118-B04A61DBDAE2}" srcOrd="0" destOrd="0" presId="urn:microsoft.com/office/officeart/2005/8/layout/hierarchy3"/>
    <dgm:cxn modelId="{1A67845D-BBD0-3948-B684-55BC1B103D11}" type="presOf" srcId="{4F50E76F-D2AD-B542-9156-520747BE4F42}" destId="{F744834E-85D5-A14D-ACD7-0BFD7786D702}" srcOrd="0" destOrd="0" presId="urn:microsoft.com/office/officeart/2005/8/layout/hierarchy3"/>
    <dgm:cxn modelId="{475D3C5E-2384-FE47-98C7-E78E2FE51913}" srcId="{99D1A61C-1925-3E43-96F4-B132619011CF}" destId="{A8EE6A11-2A19-0A40-B418-25618DF98808}" srcOrd="1" destOrd="0" parTransId="{E4502137-C9FA-384E-9C8F-4ACE1033C45A}" sibTransId="{4B48D6CB-4099-5A41-B33C-B7CFF36B045F}"/>
    <dgm:cxn modelId="{2260725F-E9ED-3E4D-B231-96895CDD0B36}" srcId="{63F5015A-9B25-434D-827C-65506D5867CA}" destId="{A02EAAC0-2274-2F45-8729-49D015CA29DD}" srcOrd="1" destOrd="0" parTransId="{C522183D-3AC2-2F4F-B494-4445264FA5EA}" sibTransId="{88E8685E-BC2F-B64E-BDE2-7E2539EC3010}"/>
    <dgm:cxn modelId="{E145A967-8FCB-894A-BD7B-7E32A7619E36}" type="presOf" srcId="{6527EF1D-5A72-B646-AD30-5427C8198DB7}" destId="{C73599BE-309C-AE42-8A70-9F9BFAA58826}" srcOrd="0" destOrd="0" presId="urn:microsoft.com/office/officeart/2005/8/layout/hierarchy3"/>
    <dgm:cxn modelId="{BDF5586F-5425-B54B-9CE5-FC1333A06644}" type="presOf" srcId="{C522183D-3AC2-2F4F-B494-4445264FA5EA}" destId="{D91D1A4E-0B1F-B04E-868D-48B9300B1CC1}" srcOrd="0" destOrd="0" presId="urn:microsoft.com/office/officeart/2005/8/layout/hierarchy3"/>
    <dgm:cxn modelId="{8B118580-9725-DA4F-BBD5-193C62767B5D}" type="presOf" srcId="{E4502137-C9FA-384E-9C8F-4ACE1033C45A}" destId="{E137C87C-D8A0-7948-81A5-5392667DC730}" srcOrd="0" destOrd="0" presId="urn:microsoft.com/office/officeart/2005/8/layout/hierarchy3"/>
    <dgm:cxn modelId="{BD6A3384-0066-8344-BB69-3F2D06CBD37B}" type="presOf" srcId="{C8D74A05-754B-8748-BEF5-14C7DA2BD0E8}" destId="{1105BE18-22C8-3547-8965-45796B807C1D}" srcOrd="0" destOrd="0" presId="urn:microsoft.com/office/officeart/2005/8/layout/hierarchy3"/>
    <dgm:cxn modelId="{AFBFAB8C-44F6-F249-94D6-AEF2ADAE3B4C}" type="presOf" srcId="{F200354C-C6B7-8F48-92DC-8C3570FCE02B}" destId="{E20300EC-29E1-C94D-978C-6C20C4BE980F}" srcOrd="0" destOrd="0" presId="urn:microsoft.com/office/officeart/2005/8/layout/hierarchy3"/>
    <dgm:cxn modelId="{B567C58C-1D74-5F4B-9CFA-521A7B0FCE23}" type="presOf" srcId="{5708E1E8-0234-A649-9FED-A82944C22B88}" destId="{04C9C65E-7BDD-9D49-AFFD-9CAAA71947E8}" srcOrd="0" destOrd="0" presId="urn:microsoft.com/office/officeart/2005/8/layout/hierarchy3"/>
    <dgm:cxn modelId="{D7A1B08E-97D1-3545-917D-DB425C26DC25}" srcId="{EB149343-B1AF-D24F-9E47-DD1E99AFCCFF}" destId="{951F95AA-DD38-DC48-8401-20CC3721530A}" srcOrd="0" destOrd="0" parTransId="{4F50E76F-D2AD-B542-9156-520747BE4F42}" sibTransId="{D0A6A451-E294-F740-875F-0AA46BE87772}"/>
    <dgm:cxn modelId="{BEEC0E95-97C1-C344-BE9D-4D605A32B28D}" type="presOf" srcId="{99D1A61C-1925-3E43-96F4-B132619011CF}" destId="{EAA60CC8-76A0-1442-9C91-532D244F24D0}" srcOrd="0" destOrd="0" presId="urn:microsoft.com/office/officeart/2005/8/layout/hierarchy3"/>
    <dgm:cxn modelId="{A29ABEAA-A836-AE4A-A114-09112E16CCD8}" type="presOf" srcId="{951F95AA-DD38-DC48-8401-20CC3721530A}" destId="{5D260F20-F7A9-BB4F-AC0C-2827315AF204}" srcOrd="0" destOrd="0" presId="urn:microsoft.com/office/officeart/2005/8/layout/hierarchy3"/>
    <dgm:cxn modelId="{1F4207AD-C9F6-4A48-937F-974F64460435}" srcId="{F200354C-C6B7-8F48-92DC-8C3570FCE02B}" destId="{EB149343-B1AF-D24F-9E47-DD1E99AFCCFF}" srcOrd="1" destOrd="0" parTransId="{CF555915-5371-D645-8DF8-CFF41FB490BA}" sibTransId="{06A7E72E-1A41-844D-A162-3CD3AC71AE20}"/>
    <dgm:cxn modelId="{0EC667AF-23C1-8547-880D-0213DB9EFAD1}" type="presOf" srcId="{638AC75A-A69E-F848-B99E-FE3B750F8846}" destId="{A90EB466-2093-664C-9173-4CAF199701FE}" srcOrd="0" destOrd="0" presId="urn:microsoft.com/office/officeart/2005/8/layout/hierarchy3"/>
    <dgm:cxn modelId="{FC56C9B2-28D6-BC42-8B8A-017E9B849546}" srcId="{F200354C-C6B7-8F48-92DC-8C3570FCE02B}" destId="{99D1A61C-1925-3E43-96F4-B132619011CF}" srcOrd="2" destOrd="0" parTransId="{28748B62-8100-DD41-BF70-0E979010B7BC}" sibTransId="{46A6E8E5-B226-BE49-A9F5-C8520A52AF82}"/>
    <dgm:cxn modelId="{D99C87BE-A744-6D49-8C9B-ED747D69CBB8}" srcId="{F200354C-C6B7-8F48-92DC-8C3570FCE02B}" destId="{63F5015A-9B25-434D-827C-65506D5867CA}" srcOrd="0" destOrd="0" parTransId="{FA2BCC48-5E2F-D14F-B3D5-F9D96CCC085C}" sibTransId="{F86BB4C7-D2A4-8C47-80FD-92BFFDEA7585}"/>
    <dgm:cxn modelId="{79ABACBE-1009-FB4B-844E-51973861A75C}" type="presOf" srcId="{1F0C3FB3-93D4-6041-8128-0670236452A3}" destId="{A496FD96-5C69-8A4F-B083-AC1BF5C9E88B}" srcOrd="0" destOrd="0" presId="urn:microsoft.com/office/officeart/2005/8/layout/hierarchy3"/>
    <dgm:cxn modelId="{60ADE1C4-4EBB-2A40-B166-1DEC2BB3E02B}" type="presOf" srcId="{99D1A61C-1925-3E43-96F4-B132619011CF}" destId="{2A64C23E-4EDE-2342-A731-A4C2E6CCB2EE}" srcOrd="1" destOrd="0" presId="urn:microsoft.com/office/officeart/2005/8/layout/hierarchy3"/>
    <dgm:cxn modelId="{353904D3-4069-6748-8082-53C18BFD9108}" srcId="{99D1A61C-1925-3E43-96F4-B132619011CF}" destId="{E9B5BC32-DE66-214A-B6C1-8AF73A917ECF}" srcOrd="0" destOrd="0" parTransId="{F4FAC6DD-E66C-544F-B29B-C1CE95149B8E}" sibTransId="{A6256F34-B0CE-4C4A-A9F9-AC5C56C71728}"/>
    <dgm:cxn modelId="{2FE706D4-FA4D-BD4F-8A46-D113150DC3E0}" type="presOf" srcId="{A8EE6A11-2A19-0A40-B418-25618DF98808}" destId="{B1B7D75D-06DF-3940-8B02-9B50C3E51099}" srcOrd="0" destOrd="0" presId="urn:microsoft.com/office/officeart/2005/8/layout/hierarchy3"/>
    <dgm:cxn modelId="{775AE3D9-E752-2D49-9123-AFA9C1EA8C87}" type="presOf" srcId="{63F5015A-9B25-434D-827C-65506D5867CA}" destId="{2C22B5E5-89DC-994F-9B41-4E787D2ECA7E}" srcOrd="1" destOrd="0" presId="urn:microsoft.com/office/officeart/2005/8/layout/hierarchy3"/>
    <dgm:cxn modelId="{75B6E6F7-C3F0-484A-BE89-31F6634F91FC}" type="presOf" srcId="{A02EAAC0-2274-2F45-8729-49D015CA29DD}" destId="{749601B3-0DC8-954E-9AFE-949E395D3936}" srcOrd="0" destOrd="0" presId="urn:microsoft.com/office/officeart/2005/8/layout/hierarchy3"/>
    <dgm:cxn modelId="{20F4A129-CB1B-8F4C-979A-5589ECAD695C}" type="presParOf" srcId="{E20300EC-29E1-C94D-978C-6C20C4BE980F}" destId="{8F737FAC-E306-264A-8AB7-72DE860CDA27}" srcOrd="0" destOrd="0" presId="urn:microsoft.com/office/officeart/2005/8/layout/hierarchy3"/>
    <dgm:cxn modelId="{19CF8C15-2B53-784E-BDA6-EE5FD92F61CF}" type="presParOf" srcId="{8F737FAC-E306-264A-8AB7-72DE860CDA27}" destId="{CD5B48E1-5990-AE4F-ADD6-D6B501EC7A4E}" srcOrd="0" destOrd="0" presId="urn:microsoft.com/office/officeart/2005/8/layout/hierarchy3"/>
    <dgm:cxn modelId="{56BC5C12-5A46-4A4E-B154-F5E3A302A4F5}" type="presParOf" srcId="{CD5B48E1-5990-AE4F-ADD6-D6B501EC7A4E}" destId="{502DA710-78FC-C542-B118-B04A61DBDAE2}" srcOrd="0" destOrd="0" presId="urn:microsoft.com/office/officeart/2005/8/layout/hierarchy3"/>
    <dgm:cxn modelId="{C1F6371B-633A-D548-954F-4825C56D1EF4}" type="presParOf" srcId="{CD5B48E1-5990-AE4F-ADD6-D6B501EC7A4E}" destId="{2C22B5E5-89DC-994F-9B41-4E787D2ECA7E}" srcOrd="1" destOrd="0" presId="urn:microsoft.com/office/officeart/2005/8/layout/hierarchy3"/>
    <dgm:cxn modelId="{30EA900B-1090-B541-8B54-DF5B4842A969}" type="presParOf" srcId="{8F737FAC-E306-264A-8AB7-72DE860CDA27}" destId="{1A22372B-EBF3-E543-8FF7-143C3EB42E95}" srcOrd="1" destOrd="0" presId="urn:microsoft.com/office/officeart/2005/8/layout/hierarchy3"/>
    <dgm:cxn modelId="{E26777ED-2321-CB4B-A020-5F8C7BE90662}" type="presParOf" srcId="{1A22372B-EBF3-E543-8FF7-143C3EB42E95}" destId="{22343265-B579-A347-8978-595068EFF5B6}" srcOrd="0" destOrd="0" presId="urn:microsoft.com/office/officeart/2005/8/layout/hierarchy3"/>
    <dgm:cxn modelId="{BE525E10-34BD-9446-B95D-DED07C60F20A}" type="presParOf" srcId="{1A22372B-EBF3-E543-8FF7-143C3EB42E95}" destId="{04C9C65E-7BDD-9D49-AFFD-9CAAA71947E8}" srcOrd="1" destOrd="0" presId="urn:microsoft.com/office/officeart/2005/8/layout/hierarchy3"/>
    <dgm:cxn modelId="{A2F4A3DB-81F8-A246-AE29-BFCFC05B6FE3}" type="presParOf" srcId="{1A22372B-EBF3-E543-8FF7-143C3EB42E95}" destId="{D91D1A4E-0B1F-B04E-868D-48B9300B1CC1}" srcOrd="2" destOrd="0" presId="urn:microsoft.com/office/officeart/2005/8/layout/hierarchy3"/>
    <dgm:cxn modelId="{BC22FD23-7D95-004D-9C01-5521A3CA7237}" type="presParOf" srcId="{1A22372B-EBF3-E543-8FF7-143C3EB42E95}" destId="{749601B3-0DC8-954E-9AFE-949E395D3936}" srcOrd="3" destOrd="0" presId="urn:microsoft.com/office/officeart/2005/8/layout/hierarchy3"/>
    <dgm:cxn modelId="{8A1B1C7A-0052-7D48-B402-F3B2F9D16969}" type="presParOf" srcId="{E20300EC-29E1-C94D-978C-6C20C4BE980F}" destId="{98E874D2-F596-5642-BE24-390ACE0E81EE}" srcOrd="1" destOrd="0" presId="urn:microsoft.com/office/officeart/2005/8/layout/hierarchy3"/>
    <dgm:cxn modelId="{4B3B7941-CE78-0042-907E-5C0CE5404B2A}" type="presParOf" srcId="{98E874D2-F596-5642-BE24-390ACE0E81EE}" destId="{71ACE2C7-3128-A246-B16E-22A1A4EE129D}" srcOrd="0" destOrd="0" presId="urn:microsoft.com/office/officeart/2005/8/layout/hierarchy3"/>
    <dgm:cxn modelId="{7E1CFF6B-4869-FF4C-92B8-6920F174C593}" type="presParOf" srcId="{71ACE2C7-3128-A246-B16E-22A1A4EE129D}" destId="{0CAE3109-170C-5140-8133-0F33ADEF9341}" srcOrd="0" destOrd="0" presId="urn:microsoft.com/office/officeart/2005/8/layout/hierarchy3"/>
    <dgm:cxn modelId="{BC9A3DD9-552E-9E40-9DDE-218C79E091D7}" type="presParOf" srcId="{71ACE2C7-3128-A246-B16E-22A1A4EE129D}" destId="{D88A65DE-645B-AA48-831A-DAA475CC5F60}" srcOrd="1" destOrd="0" presId="urn:microsoft.com/office/officeart/2005/8/layout/hierarchy3"/>
    <dgm:cxn modelId="{CA7B472A-51F2-C543-9FD2-4420A22C4F9C}" type="presParOf" srcId="{98E874D2-F596-5642-BE24-390ACE0E81EE}" destId="{E1ECD39A-949B-A940-B4AA-E15FCAB55FAE}" srcOrd="1" destOrd="0" presId="urn:microsoft.com/office/officeart/2005/8/layout/hierarchy3"/>
    <dgm:cxn modelId="{9EC6972E-0123-EE4A-B231-BF4014B4B6E3}" type="presParOf" srcId="{E1ECD39A-949B-A940-B4AA-E15FCAB55FAE}" destId="{F744834E-85D5-A14D-ACD7-0BFD7786D702}" srcOrd="0" destOrd="0" presId="urn:microsoft.com/office/officeart/2005/8/layout/hierarchy3"/>
    <dgm:cxn modelId="{A8F23ED6-72E2-C04B-B535-00D8B4F07A49}" type="presParOf" srcId="{E1ECD39A-949B-A940-B4AA-E15FCAB55FAE}" destId="{5D260F20-F7A9-BB4F-AC0C-2827315AF204}" srcOrd="1" destOrd="0" presId="urn:microsoft.com/office/officeart/2005/8/layout/hierarchy3"/>
    <dgm:cxn modelId="{252087EF-A9F3-4244-B777-6D9756D06390}" type="presParOf" srcId="{E1ECD39A-949B-A940-B4AA-E15FCAB55FAE}" destId="{1105BE18-22C8-3547-8965-45796B807C1D}" srcOrd="2" destOrd="0" presId="urn:microsoft.com/office/officeart/2005/8/layout/hierarchy3"/>
    <dgm:cxn modelId="{69B83C60-2210-054D-937B-F869445D32C5}" type="presParOf" srcId="{E1ECD39A-949B-A940-B4AA-E15FCAB55FAE}" destId="{C73599BE-309C-AE42-8A70-9F9BFAA58826}" srcOrd="3" destOrd="0" presId="urn:microsoft.com/office/officeart/2005/8/layout/hierarchy3"/>
    <dgm:cxn modelId="{52D8EDF6-8052-0C48-9558-5882DEF831F1}" type="presParOf" srcId="{E1ECD39A-949B-A940-B4AA-E15FCAB55FAE}" destId="{087E26AE-1F90-4D42-89CE-98B2B319E61B}" srcOrd="4" destOrd="0" presId="urn:microsoft.com/office/officeart/2005/8/layout/hierarchy3"/>
    <dgm:cxn modelId="{76500C61-14E2-4F40-AB87-B32C31A75D4C}" type="presParOf" srcId="{E1ECD39A-949B-A940-B4AA-E15FCAB55FAE}" destId="{6F4F8678-4527-C04B-AB96-0490E5E9A741}" srcOrd="5" destOrd="0" presId="urn:microsoft.com/office/officeart/2005/8/layout/hierarchy3"/>
    <dgm:cxn modelId="{15C41D25-1058-244E-9484-838B7CC0CAE5}" type="presParOf" srcId="{E1ECD39A-949B-A940-B4AA-E15FCAB55FAE}" destId="{A496FD96-5C69-8A4F-B083-AC1BF5C9E88B}" srcOrd="6" destOrd="0" presId="urn:microsoft.com/office/officeart/2005/8/layout/hierarchy3"/>
    <dgm:cxn modelId="{C6F8CF0B-4BE0-D04C-9335-468BF6471E26}" type="presParOf" srcId="{E1ECD39A-949B-A940-B4AA-E15FCAB55FAE}" destId="{A90EB466-2093-664C-9173-4CAF199701FE}" srcOrd="7" destOrd="0" presId="urn:microsoft.com/office/officeart/2005/8/layout/hierarchy3"/>
    <dgm:cxn modelId="{660D4637-A620-B449-BBA3-F318FE65DDC4}" type="presParOf" srcId="{E20300EC-29E1-C94D-978C-6C20C4BE980F}" destId="{46F78A35-1D3A-D34B-A2F8-28126B3CDB94}" srcOrd="2" destOrd="0" presId="urn:microsoft.com/office/officeart/2005/8/layout/hierarchy3"/>
    <dgm:cxn modelId="{D0F4F2EA-92D9-C54E-BD5E-FA0CF400D040}" type="presParOf" srcId="{46F78A35-1D3A-D34B-A2F8-28126B3CDB94}" destId="{4860F533-36BA-344D-BED2-FAE5A7B1709E}" srcOrd="0" destOrd="0" presId="urn:microsoft.com/office/officeart/2005/8/layout/hierarchy3"/>
    <dgm:cxn modelId="{77E0180F-1EB3-0E4C-8CD3-1A1B4D6A5877}" type="presParOf" srcId="{4860F533-36BA-344D-BED2-FAE5A7B1709E}" destId="{EAA60CC8-76A0-1442-9C91-532D244F24D0}" srcOrd="0" destOrd="0" presId="urn:microsoft.com/office/officeart/2005/8/layout/hierarchy3"/>
    <dgm:cxn modelId="{60E7422E-726C-6840-A30B-63BFCD486955}" type="presParOf" srcId="{4860F533-36BA-344D-BED2-FAE5A7B1709E}" destId="{2A64C23E-4EDE-2342-A731-A4C2E6CCB2EE}" srcOrd="1" destOrd="0" presId="urn:microsoft.com/office/officeart/2005/8/layout/hierarchy3"/>
    <dgm:cxn modelId="{4F64FF8F-FE5E-7B49-A7F1-3F2E1FCD8FE2}" type="presParOf" srcId="{46F78A35-1D3A-D34B-A2F8-28126B3CDB94}" destId="{690C5A87-AE87-BE45-BF51-52B7A6168222}" srcOrd="1" destOrd="0" presId="urn:microsoft.com/office/officeart/2005/8/layout/hierarchy3"/>
    <dgm:cxn modelId="{A3AB7FE3-63C3-CD42-BA8F-D3FDC2E4C7DD}" type="presParOf" srcId="{690C5A87-AE87-BE45-BF51-52B7A6168222}" destId="{D7FC3024-9512-5F4B-A3C2-980E1A045C06}" srcOrd="0" destOrd="0" presId="urn:microsoft.com/office/officeart/2005/8/layout/hierarchy3"/>
    <dgm:cxn modelId="{C49F69B5-4F9B-6345-8A7B-346D861D8378}" type="presParOf" srcId="{690C5A87-AE87-BE45-BF51-52B7A6168222}" destId="{D2492067-E80B-664D-96F0-51564295BC91}" srcOrd="1" destOrd="0" presId="urn:microsoft.com/office/officeart/2005/8/layout/hierarchy3"/>
    <dgm:cxn modelId="{F9512CAC-BAB2-3143-8D01-FB24E8CCBB89}" type="presParOf" srcId="{690C5A87-AE87-BE45-BF51-52B7A6168222}" destId="{E137C87C-D8A0-7948-81A5-5392667DC730}" srcOrd="2" destOrd="0" presId="urn:microsoft.com/office/officeart/2005/8/layout/hierarchy3"/>
    <dgm:cxn modelId="{54C21521-95D6-4445-88C2-1A574E7A53A0}" type="presParOf" srcId="{690C5A87-AE87-BE45-BF51-52B7A6168222}" destId="{B1B7D75D-06DF-3940-8B02-9B50C3E5109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0AC669-969C-C742-BE5D-D01BB20D422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7D236D9-21DA-EC45-9BE5-F0B47F36D95F}">
      <dgm:prSet phldrT="[Texte]" phldr="0"/>
      <dgm:spPr/>
      <dgm:t>
        <a:bodyPr/>
        <a:lstStyle/>
        <a:p>
          <a:r>
            <a:rPr lang="fr-FR" dirty="0"/>
            <a:t>An1</a:t>
          </a:r>
        </a:p>
        <a:p>
          <a:r>
            <a:rPr lang="fr-FR" dirty="0"/>
            <a:t>M1=février 2020</a:t>
          </a:r>
        </a:p>
      </dgm:t>
    </dgm:pt>
    <dgm:pt modelId="{99C79468-2212-C74D-851E-1B60E6353DAB}" type="parTrans" cxnId="{B37EE92B-786B-AA47-AAF4-92970195F928}">
      <dgm:prSet/>
      <dgm:spPr/>
      <dgm:t>
        <a:bodyPr/>
        <a:lstStyle/>
        <a:p>
          <a:endParaRPr lang="fr-FR"/>
        </a:p>
      </dgm:t>
    </dgm:pt>
    <dgm:pt modelId="{F26391A6-BDD0-B345-9151-60A1F5585306}" type="sibTrans" cxnId="{B37EE92B-786B-AA47-AAF4-92970195F928}">
      <dgm:prSet/>
      <dgm:spPr/>
      <dgm:t>
        <a:bodyPr/>
        <a:lstStyle/>
        <a:p>
          <a:endParaRPr lang="fr-FR"/>
        </a:p>
      </dgm:t>
    </dgm:pt>
    <dgm:pt modelId="{5BF06236-6A50-6B46-870E-795B5994262A}">
      <dgm:prSet phldrT="[Texte]" phldr="0"/>
      <dgm:spPr/>
      <dgm:t>
        <a:bodyPr/>
        <a:lstStyle/>
        <a:p>
          <a:r>
            <a:rPr lang="fr-FR" dirty="0"/>
            <a:t>An2</a:t>
          </a:r>
        </a:p>
        <a:p>
          <a:r>
            <a:rPr lang="fr-FR" b="1" dirty="0"/>
            <a:t>M15 = avril 2021</a:t>
          </a:r>
        </a:p>
      </dgm:t>
    </dgm:pt>
    <dgm:pt modelId="{027B68EE-F6F3-5946-B238-6FC8E6E50830}" type="parTrans" cxnId="{4B946E8B-E6CE-6D42-A194-01D80EFE6323}">
      <dgm:prSet/>
      <dgm:spPr/>
      <dgm:t>
        <a:bodyPr/>
        <a:lstStyle/>
        <a:p>
          <a:endParaRPr lang="fr-FR"/>
        </a:p>
      </dgm:t>
    </dgm:pt>
    <dgm:pt modelId="{D5D6A894-1707-884A-A08A-6683CCCB4200}" type="sibTrans" cxnId="{4B946E8B-E6CE-6D42-A194-01D80EFE6323}">
      <dgm:prSet/>
      <dgm:spPr/>
      <dgm:t>
        <a:bodyPr/>
        <a:lstStyle/>
        <a:p>
          <a:endParaRPr lang="fr-FR"/>
        </a:p>
      </dgm:t>
    </dgm:pt>
    <dgm:pt modelId="{65468704-10CD-754E-A2A5-FF960FBCA5C5}">
      <dgm:prSet phldrT="[Texte]" phldr="0"/>
      <dgm:spPr/>
      <dgm:t>
        <a:bodyPr/>
        <a:lstStyle/>
        <a:p>
          <a:r>
            <a:rPr lang="fr-FR" dirty="0"/>
            <a:t>An3</a:t>
          </a:r>
        </a:p>
        <a:p>
          <a:r>
            <a:rPr lang="fr-FR" dirty="0"/>
            <a:t>M42= juillet 2023</a:t>
          </a:r>
        </a:p>
      </dgm:t>
    </dgm:pt>
    <dgm:pt modelId="{D86D7CDF-841D-8F45-A091-8AEECACD01AE}" type="parTrans" cxnId="{CDDE1329-38BD-D344-BBEB-E1E1CFC04CCE}">
      <dgm:prSet/>
      <dgm:spPr/>
      <dgm:t>
        <a:bodyPr/>
        <a:lstStyle/>
        <a:p>
          <a:endParaRPr lang="fr-FR"/>
        </a:p>
      </dgm:t>
    </dgm:pt>
    <dgm:pt modelId="{5AF5CBD0-5027-6548-9F63-A57ADEB2A0A2}" type="sibTrans" cxnId="{CDDE1329-38BD-D344-BBEB-E1E1CFC04CCE}">
      <dgm:prSet/>
      <dgm:spPr/>
      <dgm:t>
        <a:bodyPr/>
        <a:lstStyle/>
        <a:p>
          <a:endParaRPr lang="fr-FR"/>
        </a:p>
      </dgm:t>
    </dgm:pt>
    <dgm:pt modelId="{58C4FF91-4BA9-9949-846C-569E34A15A09}" type="pres">
      <dgm:prSet presAssocID="{1C0AC669-969C-C742-BE5D-D01BB20D4229}" presName="Name0" presStyleCnt="0">
        <dgm:presLayoutVars>
          <dgm:dir/>
          <dgm:resizeHandles val="exact"/>
        </dgm:presLayoutVars>
      </dgm:prSet>
      <dgm:spPr/>
    </dgm:pt>
    <dgm:pt modelId="{679A5ADD-1EF3-E046-8233-14C643E517E4}" type="pres">
      <dgm:prSet presAssocID="{07D236D9-21DA-EC45-9BE5-F0B47F36D95F}" presName="node" presStyleLbl="node1" presStyleIdx="0" presStyleCnt="3">
        <dgm:presLayoutVars>
          <dgm:bulletEnabled val="1"/>
        </dgm:presLayoutVars>
      </dgm:prSet>
      <dgm:spPr/>
    </dgm:pt>
    <dgm:pt modelId="{5CC782B7-1319-7147-A59D-A6397D4C8138}" type="pres">
      <dgm:prSet presAssocID="{F26391A6-BDD0-B345-9151-60A1F5585306}" presName="sibTrans" presStyleLbl="sibTrans2D1" presStyleIdx="0" presStyleCnt="2"/>
      <dgm:spPr/>
    </dgm:pt>
    <dgm:pt modelId="{DDE9D5FF-30A5-5645-A290-239611000B2D}" type="pres">
      <dgm:prSet presAssocID="{F26391A6-BDD0-B345-9151-60A1F5585306}" presName="connectorText" presStyleLbl="sibTrans2D1" presStyleIdx="0" presStyleCnt="2"/>
      <dgm:spPr/>
    </dgm:pt>
    <dgm:pt modelId="{0A1F401B-78A7-6A47-A948-B60078CAD2D3}" type="pres">
      <dgm:prSet presAssocID="{5BF06236-6A50-6B46-870E-795B5994262A}" presName="node" presStyleLbl="node1" presStyleIdx="1" presStyleCnt="3">
        <dgm:presLayoutVars>
          <dgm:bulletEnabled val="1"/>
        </dgm:presLayoutVars>
      </dgm:prSet>
      <dgm:spPr/>
    </dgm:pt>
    <dgm:pt modelId="{BBAA1492-516C-A048-92B1-282C20C9FC3C}" type="pres">
      <dgm:prSet presAssocID="{D5D6A894-1707-884A-A08A-6683CCCB4200}" presName="sibTrans" presStyleLbl="sibTrans2D1" presStyleIdx="1" presStyleCnt="2"/>
      <dgm:spPr/>
    </dgm:pt>
    <dgm:pt modelId="{BC048E4F-9785-C44A-80D2-96D366D061F7}" type="pres">
      <dgm:prSet presAssocID="{D5D6A894-1707-884A-A08A-6683CCCB4200}" presName="connectorText" presStyleLbl="sibTrans2D1" presStyleIdx="1" presStyleCnt="2"/>
      <dgm:spPr/>
    </dgm:pt>
    <dgm:pt modelId="{D25CF60B-2647-9244-BD73-2CF3B8C7679E}" type="pres">
      <dgm:prSet presAssocID="{65468704-10CD-754E-A2A5-FF960FBCA5C5}" presName="node" presStyleLbl="node1" presStyleIdx="2" presStyleCnt="3">
        <dgm:presLayoutVars>
          <dgm:bulletEnabled val="1"/>
        </dgm:presLayoutVars>
      </dgm:prSet>
      <dgm:spPr/>
    </dgm:pt>
  </dgm:ptLst>
  <dgm:cxnLst>
    <dgm:cxn modelId="{CDDE1329-38BD-D344-BBEB-E1E1CFC04CCE}" srcId="{1C0AC669-969C-C742-BE5D-D01BB20D4229}" destId="{65468704-10CD-754E-A2A5-FF960FBCA5C5}" srcOrd="2" destOrd="0" parTransId="{D86D7CDF-841D-8F45-A091-8AEECACD01AE}" sibTransId="{5AF5CBD0-5027-6548-9F63-A57ADEB2A0A2}"/>
    <dgm:cxn modelId="{B37EE92B-786B-AA47-AAF4-92970195F928}" srcId="{1C0AC669-969C-C742-BE5D-D01BB20D4229}" destId="{07D236D9-21DA-EC45-9BE5-F0B47F36D95F}" srcOrd="0" destOrd="0" parTransId="{99C79468-2212-C74D-851E-1B60E6353DAB}" sibTransId="{F26391A6-BDD0-B345-9151-60A1F5585306}"/>
    <dgm:cxn modelId="{A9033D2E-1C8E-B143-9E21-7BA0FBDFF92E}" type="presOf" srcId="{F26391A6-BDD0-B345-9151-60A1F5585306}" destId="{5CC782B7-1319-7147-A59D-A6397D4C8138}" srcOrd="0" destOrd="0" presId="urn:microsoft.com/office/officeart/2005/8/layout/process1"/>
    <dgm:cxn modelId="{FAF8A63E-041F-5F4A-899F-A212C5006A51}" type="presOf" srcId="{D5D6A894-1707-884A-A08A-6683CCCB4200}" destId="{BC048E4F-9785-C44A-80D2-96D366D061F7}" srcOrd="1" destOrd="0" presId="urn:microsoft.com/office/officeart/2005/8/layout/process1"/>
    <dgm:cxn modelId="{0F3B945A-D8FA-2F4D-9191-AAFC4AD22A9C}" type="presOf" srcId="{65468704-10CD-754E-A2A5-FF960FBCA5C5}" destId="{D25CF60B-2647-9244-BD73-2CF3B8C7679E}" srcOrd="0" destOrd="0" presId="urn:microsoft.com/office/officeart/2005/8/layout/process1"/>
    <dgm:cxn modelId="{F9912768-A698-BA4D-B8B8-60AD35C0E3DA}" type="presOf" srcId="{F26391A6-BDD0-B345-9151-60A1F5585306}" destId="{DDE9D5FF-30A5-5645-A290-239611000B2D}" srcOrd="1" destOrd="0" presId="urn:microsoft.com/office/officeart/2005/8/layout/process1"/>
    <dgm:cxn modelId="{AF6AED74-1E0B-C347-AA5D-801DF8EFC75C}" type="presOf" srcId="{D5D6A894-1707-884A-A08A-6683CCCB4200}" destId="{BBAA1492-516C-A048-92B1-282C20C9FC3C}" srcOrd="0" destOrd="0" presId="urn:microsoft.com/office/officeart/2005/8/layout/process1"/>
    <dgm:cxn modelId="{732E4F7E-428B-C745-9280-D2A63AAA339D}" type="presOf" srcId="{1C0AC669-969C-C742-BE5D-D01BB20D4229}" destId="{58C4FF91-4BA9-9949-846C-569E34A15A09}" srcOrd="0" destOrd="0" presId="urn:microsoft.com/office/officeart/2005/8/layout/process1"/>
    <dgm:cxn modelId="{4B946E8B-E6CE-6D42-A194-01D80EFE6323}" srcId="{1C0AC669-969C-C742-BE5D-D01BB20D4229}" destId="{5BF06236-6A50-6B46-870E-795B5994262A}" srcOrd="1" destOrd="0" parTransId="{027B68EE-F6F3-5946-B238-6FC8E6E50830}" sibTransId="{D5D6A894-1707-884A-A08A-6683CCCB4200}"/>
    <dgm:cxn modelId="{7B89D3A6-76CB-8142-A30E-1B58E0AF7BA1}" type="presOf" srcId="{5BF06236-6A50-6B46-870E-795B5994262A}" destId="{0A1F401B-78A7-6A47-A948-B60078CAD2D3}" srcOrd="0" destOrd="0" presId="urn:microsoft.com/office/officeart/2005/8/layout/process1"/>
    <dgm:cxn modelId="{E296F2E3-59F1-FC47-8AA5-F41491C98F8D}" type="presOf" srcId="{07D236D9-21DA-EC45-9BE5-F0B47F36D95F}" destId="{679A5ADD-1EF3-E046-8233-14C643E517E4}" srcOrd="0" destOrd="0" presId="urn:microsoft.com/office/officeart/2005/8/layout/process1"/>
    <dgm:cxn modelId="{8AE30257-C061-3D4C-A7A9-CE12441202FA}" type="presParOf" srcId="{58C4FF91-4BA9-9949-846C-569E34A15A09}" destId="{679A5ADD-1EF3-E046-8233-14C643E517E4}" srcOrd="0" destOrd="0" presId="urn:microsoft.com/office/officeart/2005/8/layout/process1"/>
    <dgm:cxn modelId="{EAFFFA40-8253-4F41-9AB2-811DB8986610}" type="presParOf" srcId="{58C4FF91-4BA9-9949-846C-569E34A15A09}" destId="{5CC782B7-1319-7147-A59D-A6397D4C8138}" srcOrd="1" destOrd="0" presId="urn:microsoft.com/office/officeart/2005/8/layout/process1"/>
    <dgm:cxn modelId="{53352D51-31B5-4440-9A21-1CF86C9216CA}" type="presParOf" srcId="{5CC782B7-1319-7147-A59D-A6397D4C8138}" destId="{DDE9D5FF-30A5-5645-A290-239611000B2D}" srcOrd="0" destOrd="0" presId="urn:microsoft.com/office/officeart/2005/8/layout/process1"/>
    <dgm:cxn modelId="{B46687D8-AAD1-3641-A693-2F75AD16696C}" type="presParOf" srcId="{58C4FF91-4BA9-9949-846C-569E34A15A09}" destId="{0A1F401B-78A7-6A47-A948-B60078CAD2D3}" srcOrd="2" destOrd="0" presId="urn:microsoft.com/office/officeart/2005/8/layout/process1"/>
    <dgm:cxn modelId="{4479E56C-8F5C-FA42-B3A1-546512776F3B}" type="presParOf" srcId="{58C4FF91-4BA9-9949-846C-569E34A15A09}" destId="{BBAA1492-516C-A048-92B1-282C20C9FC3C}" srcOrd="3" destOrd="0" presId="urn:microsoft.com/office/officeart/2005/8/layout/process1"/>
    <dgm:cxn modelId="{4DA2E7BC-74DF-1443-8888-D06C909B1C11}" type="presParOf" srcId="{BBAA1492-516C-A048-92B1-282C20C9FC3C}" destId="{BC048E4F-9785-C44A-80D2-96D366D061F7}" srcOrd="0" destOrd="0" presId="urn:microsoft.com/office/officeart/2005/8/layout/process1"/>
    <dgm:cxn modelId="{F923DB83-9645-744F-B87F-E71743AEAF2E}" type="presParOf" srcId="{58C4FF91-4BA9-9949-846C-569E34A15A09}" destId="{D25CF60B-2647-9244-BD73-2CF3B8C7679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F005E5-2F96-7547-B4C2-92575B6EF5CB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001069E-C215-D34D-B858-2358FE08670A}">
      <dgm:prSet/>
      <dgm:spPr/>
      <dgm:t>
        <a:bodyPr/>
        <a:lstStyle/>
        <a:p>
          <a:r>
            <a:rPr lang="fr-FR" dirty="0"/>
            <a:t>D.2.1. </a:t>
          </a:r>
        </a:p>
      </dgm:t>
    </dgm:pt>
    <dgm:pt modelId="{6799E9FA-B16E-D242-B616-3D835697343B}" type="parTrans" cxnId="{8AE7D336-1739-484D-A53B-B6E274AD7048}">
      <dgm:prSet/>
      <dgm:spPr/>
      <dgm:t>
        <a:bodyPr/>
        <a:lstStyle/>
        <a:p>
          <a:endParaRPr lang="fr-FR"/>
        </a:p>
      </dgm:t>
    </dgm:pt>
    <dgm:pt modelId="{B80CC5A2-534F-2D4C-8F95-69515970F7CA}" type="sibTrans" cxnId="{8AE7D336-1739-484D-A53B-B6E274AD7048}">
      <dgm:prSet/>
      <dgm:spPr/>
      <dgm:t>
        <a:bodyPr/>
        <a:lstStyle/>
        <a:p>
          <a:endParaRPr lang="fr-FR"/>
        </a:p>
      </dgm:t>
    </dgm:pt>
    <dgm:pt modelId="{8800ACBA-E817-CC43-A433-1BD10EC4EB69}">
      <dgm:prSet/>
      <dgm:spPr/>
      <dgm:t>
        <a:bodyPr/>
        <a:lstStyle/>
        <a:p>
          <a:r>
            <a:rPr lang="fr-FR" dirty="0"/>
            <a:t>D.2.2 </a:t>
          </a:r>
        </a:p>
      </dgm:t>
    </dgm:pt>
    <dgm:pt modelId="{7F9A2697-C8EC-204C-AEAC-9EED318537D7}" type="parTrans" cxnId="{349DB900-D90B-854B-B1BB-4963AF192119}">
      <dgm:prSet/>
      <dgm:spPr/>
      <dgm:t>
        <a:bodyPr/>
        <a:lstStyle/>
        <a:p>
          <a:endParaRPr lang="fr-FR"/>
        </a:p>
      </dgm:t>
    </dgm:pt>
    <dgm:pt modelId="{FF682606-0936-9544-BB90-BFA0D6613479}" type="sibTrans" cxnId="{349DB900-D90B-854B-B1BB-4963AF192119}">
      <dgm:prSet/>
      <dgm:spPr/>
      <dgm:t>
        <a:bodyPr/>
        <a:lstStyle/>
        <a:p>
          <a:endParaRPr lang="fr-FR"/>
        </a:p>
      </dgm:t>
    </dgm:pt>
    <dgm:pt modelId="{0B2EC3C0-5F0A-F448-9551-604E944489ED}">
      <dgm:prSet/>
      <dgm:spPr/>
      <dgm:t>
        <a:bodyPr/>
        <a:lstStyle/>
        <a:p>
          <a:r>
            <a:rPr lang="fr-FR" dirty="0"/>
            <a:t>D.2.3. </a:t>
          </a:r>
        </a:p>
      </dgm:t>
    </dgm:pt>
    <dgm:pt modelId="{A2C06C94-724E-CF42-B4B1-3B492D496B1C}" type="parTrans" cxnId="{B0BAC779-5D0D-784E-8776-601DA0A1CA67}">
      <dgm:prSet/>
      <dgm:spPr/>
      <dgm:t>
        <a:bodyPr/>
        <a:lstStyle/>
        <a:p>
          <a:endParaRPr lang="fr-FR"/>
        </a:p>
      </dgm:t>
    </dgm:pt>
    <dgm:pt modelId="{F252BD54-0A29-8A4B-85F8-56E23A677DDF}" type="sibTrans" cxnId="{B0BAC779-5D0D-784E-8776-601DA0A1CA67}">
      <dgm:prSet/>
      <dgm:spPr/>
      <dgm:t>
        <a:bodyPr/>
        <a:lstStyle/>
        <a:p>
          <a:endParaRPr lang="fr-FR"/>
        </a:p>
      </dgm:t>
    </dgm:pt>
    <dgm:pt modelId="{B0CB7A45-4A73-5440-9003-F959D8A88D2F}">
      <dgm:prSet/>
      <dgm:spPr/>
      <dgm:t>
        <a:bodyPr/>
        <a:lstStyle/>
        <a:p>
          <a:r>
            <a:rPr lang="fr-FR" b="1" dirty="0"/>
            <a:t>Rapport sur l’analyse critique des limites des données quantitatives existantes</a:t>
          </a:r>
          <a:r>
            <a:rPr lang="fr-FR" dirty="0"/>
            <a:t> et les propositions d’amélioration</a:t>
          </a:r>
        </a:p>
      </dgm:t>
    </dgm:pt>
    <dgm:pt modelId="{23B18F19-E7C0-FE44-A923-65D8DD26E873}" type="parTrans" cxnId="{A6553584-77CF-F049-B6A6-72937A32EA39}">
      <dgm:prSet/>
      <dgm:spPr/>
      <dgm:t>
        <a:bodyPr/>
        <a:lstStyle/>
        <a:p>
          <a:endParaRPr lang="fr-FR"/>
        </a:p>
      </dgm:t>
    </dgm:pt>
    <dgm:pt modelId="{6EA3C96A-D343-C64F-973D-837C3F445459}" type="sibTrans" cxnId="{A6553584-77CF-F049-B6A6-72937A32EA39}">
      <dgm:prSet/>
      <dgm:spPr/>
      <dgm:t>
        <a:bodyPr/>
        <a:lstStyle/>
        <a:p>
          <a:endParaRPr lang="fr-FR"/>
        </a:p>
      </dgm:t>
    </dgm:pt>
    <dgm:pt modelId="{0E8398FF-2A0A-EC4A-8898-770EF289D820}">
      <dgm:prSet/>
      <dgm:spPr/>
      <dgm:t>
        <a:bodyPr/>
        <a:lstStyle/>
        <a:p>
          <a:r>
            <a:rPr lang="fr-FR" b="1" dirty="0"/>
            <a:t>Rapport sur les niveaux et tendances des configurations familiales marginales</a:t>
          </a:r>
          <a:r>
            <a:rPr lang="fr-FR" dirty="0"/>
            <a:t> émergentes</a:t>
          </a:r>
        </a:p>
      </dgm:t>
    </dgm:pt>
    <dgm:pt modelId="{86FA6452-DB0C-3644-943A-2D2C2C0A1898}" type="parTrans" cxnId="{0790A343-7BA0-2840-A951-582DE566E0B2}">
      <dgm:prSet/>
      <dgm:spPr/>
      <dgm:t>
        <a:bodyPr/>
        <a:lstStyle/>
        <a:p>
          <a:endParaRPr lang="fr-FR"/>
        </a:p>
      </dgm:t>
    </dgm:pt>
    <dgm:pt modelId="{24AD2370-621D-EB47-B280-B962254E79D8}" type="sibTrans" cxnId="{0790A343-7BA0-2840-A951-582DE566E0B2}">
      <dgm:prSet/>
      <dgm:spPr/>
      <dgm:t>
        <a:bodyPr/>
        <a:lstStyle/>
        <a:p>
          <a:endParaRPr lang="fr-FR"/>
        </a:p>
      </dgm:t>
    </dgm:pt>
    <dgm:pt modelId="{DD01D247-B493-4B4B-AF26-7A9ADEA26545}">
      <dgm:prSet/>
      <dgm:spPr/>
      <dgm:t>
        <a:bodyPr/>
        <a:lstStyle/>
        <a:p>
          <a:r>
            <a:rPr lang="fr-FR" b="1" dirty="0" err="1"/>
            <a:t>Draft</a:t>
          </a:r>
          <a:r>
            <a:rPr lang="fr-FR" b="1" dirty="0"/>
            <a:t> d’article sur les nouvelles formes de configurations familiales et résidentielles.</a:t>
          </a:r>
          <a:endParaRPr lang="fr-FR" dirty="0"/>
        </a:p>
      </dgm:t>
    </dgm:pt>
    <dgm:pt modelId="{303D47A3-65DD-7742-BF47-77A658414D57}" type="parTrans" cxnId="{F41C6858-0D54-134D-AAAF-4648BADAA251}">
      <dgm:prSet/>
      <dgm:spPr/>
      <dgm:t>
        <a:bodyPr/>
        <a:lstStyle/>
        <a:p>
          <a:endParaRPr lang="fr-FR"/>
        </a:p>
      </dgm:t>
    </dgm:pt>
    <dgm:pt modelId="{0C3656BC-4A1A-EB45-981D-EE8D0832020B}" type="sibTrans" cxnId="{F41C6858-0D54-134D-AAAF-4648BADAA251}">
      <dgm:prSet/>
      <dgm:spPr/>
      <dgm:t>
        <a:bodyPr/>
        <a:lstStyle/>
        <a:p>
          <a:endParaRPr lang="fr-FR"/>
        </a:p>
      </dgm:t>
    </dgm:pt>
    <dgm:pt modelId="{5307A0DA-6572-5A4D-B98A-F06D67BD8D96}" type="pres">
      <dgm:prSet presAssocID="{C2F005E5-2F96-7547-B4C2-92575B6EF5CB}" presName="linearFlow" presStyleCnt="0">
        <dgm:presLayoutVars>
          <dgm:dir/>
          <dgm:animLvl val="lvl"/>
          <dgm:resizeHandles val="exact"/>
        </dgm:presLayoutVars>
      </dgm:prSet>
      <dgm:spPr/>
    </dgm:pt>
    <dgm:pt modelId="{704EF9DE-E451-2C43-8B54-20C6DA0CB459}" type="pres">
      <dgm:prSet presAssocID="{C001069E-C215-D34D-B858-2358FE08670A}" presName="composite" presStyleCnt="0"/>
      <dgm:spPr/>
    </dgm:pt>
    <dgm:pt modelId="{3A23DF12-9AA8-DF4F-9C9A-F483151331E8}" type="pres">
      <dgm:prSet presAssocID="{C001069E-C215-D34D-B858-2358FE08670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AEF2E5C-C6C5-D247-BE7E-D822C4EAF744}" type="pres">
      <dgm:prSet presAssocID="{C001069E-C215-D34D-B858-2358FE08670A}" presName="descendantText" presStyleLbl="alignAcc1" presStyleIdx="0" presStyleCnt="3">
        <dgm:presLayoutVars>
          <dgm:bulletEnabled val="1"/>
        </dgm:presLayoutVars>
      </dgm:prSet>
      <dgm:spPr/>
    </dgm:pt>
    <dgm:pt modelId="{4EB54AAC-4942-184B-8311-769CE546F270}" type="pres">
      <dgm:prSet presAssocID="{B80CC5A2-534F-2D4C-8F95-69515970F7CA}" presName="sp" presStyleCnt="0"/>
      <dgm:spPr/>
    </dgm:pt>
    <dgm:pt modelId="{525495AF-7F09-FD4F-AADA-BFD4A5E691F4}" type="pres">
      <dgm:prSet presAssocID="{8800ACBA-E817-CC43-A433-1BD10EC4EB69}" presName="composite" presStyleCnt="0"/>
      <dgm:spPr/>
    </dgm:pt>
    <dgm:pt modelId="{8090C78D-EAF3-7142-91FD-0CC0B86FF9FA}" type="pres">
      <dgm:prSet presAssocID="{8800ACBA-E817-CC43-A433-1BD10EC4EB6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9A6FFEC-2BE8-5B4C-80E4-400C2FDFBBDD}" type="pres">
      <dgm:prSet presAssocID="{8800ACBA-E817-CC43-A433-1BD10EC4EB69}" presName="descendantText" presStyleLbl="alignAcc1" presStyleIdx="1" presStyleCnt="3">
        <dgm:presLayoutVars>
          <dgm:bulletEnabled val="1"/>
        </dgm:presLayoutVars>
      </dgm:prSet>
      <dgm:spPr/>
    </dgm:pt>
    <dgm:pt modelId="{05A4A311-B3B8-FC43-A799-84135FB0AACF}" type="pres">
      <dgm:prSet presAssocID="{FF682606-0936-9544-BB90-BFA0D6613479}" presName="sp" presStyleCnt="0"/>
      <dgm:spPr/>
    </dgm:pt>
    <dgm:pt modelId="{18F53391-49BE-7141-9828-A2DFA97702D3}" type="pres">
      <dgm:prSet presAssocID="{0B2EC3C0-5F0A-F448-9551-604E944489ED}" presName="composite" presStyleCnt="0"/>
      <dgm:spPr/>
    </dgm:pt>
    <dgm:pt modelId="{5229E605-55B3-5748-9A92-48A2DB4FD27F}" type="pres">
      <dgm:prSet presAssocID="{0B2EC3C0-5F0A-F448-9551-604E944489E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163038C-4530-ED44-ABCE-6E824BB6A9DA}" type="pres">
      <dgm:prSet presAssocID="{0B2EC3C0-5F0A-F448-9551-604E944489E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49DB900-D90B-854B-B1BB-4963AF192119}" srcId="{C2F005E5-2F96-7547-B4C2-92575B6EF5CB}" destId="{8800ACBA-E817-CC43-A433-1BD10EC4EB69}" srcOrd="1" destOrd="0" parTransId="{7F9A2697-C8EC-204C-AEAC-9EED318537D7}" sibTransId="{FF682606-0936-9544-BB90-BFA0D6613479}"/>
    <dgm:cxn modelId="{ADB2E102-FF49-664E-B383-2E930A6BEAC9}" type="presOf" srcId="{0B2EC3C0-5F0A-F448-9551-604E944489ED}" destId="{5229E605-55B3-5748-9A92-48A2DB4FD27F}" srcOrd="0" destOrd="0" presId="urn:microsoft.com/office/officeart/2005/8/layout/chevron2"/>
    <dgm:cxn modelId="{8AE7D336-1739-484D-A53B-B6E274AD7048}" srcId="{C2F005E5-2F96-7547-B4C2-92575B6EF5CB}" destId="{C001069E-C215-D34D-B858-2358FE08670A}" srcOrd="0" destOrd="0" parTransId="{6799E9FA-B16E-D242-B616-3D835697343B}" sibTransId="{B80CC5A2-534F-2D4C-8F95-69515970F7CA}"/>
    <dgm:cxn modelId="{6A288D42-610A-424E-AE51-11B64E23C231}" type="presOf" srcId="{C2F005E5-2F96-7547-B4C2-92575B6EF5CB}" destId="{5307A0DA-6572-5A4D-B98A-F06D67BD8D96}" srcOrd="0" destOrd="0" presId="urn:microsoft.com/office/officeart/2005/8/layout/chevron2"/>
    <dgm:cxn modelId="{0790A343-7BA0-2840-A951-582DE566E0B2}" srcId="{8800ACBA-E817-CC43-A433-1BD10EC4EB69}" destId="{0E8398FF-2A0A-EC4A-8898-770EF289D820}" srcOrd="0" destOrd="0" parTransId="{86FA6452-DB0C-3644-943A-2D2C2C0A1898}" sibTransId="{24AD2370-621D-EB47-B280-B962254E79D8}"/>
    <dgm:cxn modelId="{F41C6858-0D54-134D-AAAF-4648BADAA251}" srcId="{0B2EC3C0-5F0A-F448-9551-604E944489ED}" destId="{DD01D247-B493-4B4B-AF26-7A9ADEA26545}" srcOrd="0" destOrd="0" parTransId="{303D47A3-65DD-7742-BF47-77A658414D57}" sibTransId="{0C3656BC-4A1A-EB45-981D-EE8D0832020B}"/>
    <dgm:cxn modelId="{A682F959-333F-4243-AF3C-8A999A61ABF5}" type="presOf" srcId="{C001069E-C215-D34D-B858-2358FE08670A}" destId="{3A23DF12-9AA8-DF4F-9C9A-F483151331E8}" srcOrd="0" destOrd="0" presId="urn:microsoft.com/office/officeart/2005/8/layout/chevron2"/>
    <dgm:cxn modelId="{87751B5A-F2CD-4B45-8B15-A2D30424226B}" type="presOf" srcId="{B0CB7A45-4A73-5440-9003-F959D8A88D2F}" destId="{DAEF2E5C-C6C5-D247-BE7E-D822C4EAF744}" srcOrd="0" destOrd="0" presId="urn:microsoft.com/office/officeart/2005/8/layout/chevron2"/>
    <dgm:cxn modelId="{E33A2D74-DFE6-3D44-B5F8-0E33B9829BA6}" type="presOf" srcId="{0E8398FF-2A0A-EC4A-8898-770EF289D820}" destId="{19A6FFEC-2BE8-5B4C-80E4-400C2FDFBBDD}" srcOrd="0" destOrd="0" presId="urn:microsoft.com/office/officeart/2005/8/layout/chevron2"/>
    <dgm:cxn modelId="{B0BAC779-5D0D-784E-8776-601DA0A1CA67}" srcId="{C2F005E5-2F96-7547-B4C2-92575B6EF5CB}" destId="{0B2EC3C0-5F0A-F448-9551-604E944489ED}" srcOrd="2" destOrd="0" parTransId="{A2C06C94-724E-CF42-B4B1-3B492D496B1C}" sibTransId="{F252BD54-0A29-8A4B-85F8-56E23A677DDF}"/>
    <dgm:cxn modelId="{A6553584-77CF-F049-B6A6-72937A32EA39}" srcId="{C001069E-C215-D34D-B858-2358FE08670A}" destId="{B0CB7A45-4A73-5440-9003-F959D8A88D2F}" srcOrd="0" destOrd="0" parTransId="{23B18F19-E7C0-FE44-A923-65D8DD26E873}" sibTransId="{6EA3C96A-D343-C64F-973D-837C3F445459}"/>
    <dgm:cxn modelId="{9D721FBF-106F-1845-ADC9-A2EFBE6276AE}" type="presOf" srcId="{DD01D247-B493-4B4B-AF26-7A9ADEA26545}" destId="{A163038C-4530-ED44-ABCE-6E824BB6A9DA}" srcOrd="0" destOrd="0" presId="urn:microsoft.com/office/officeart/2005/8/layout/chevron2"/>
    <dgm:cxn modelId="{FE9A1BDF-ACFB-D642-B307-466C52F32539}" type="presOf" srcId="{8800ACBA-E817-CC43-A433-1BD10EC4EB69}" destId="{8090C78D-EAF3-7142-91FD-0CC0B86FF9FA}" srcOrd="0" destOrd="0" presId="urn:microsoft.com/office/officeart/2005/8/layout/chevron2"/>
    <dgm:cxn modelId="{DEF029DA-2C7E-FD48-ABD5-D63E9B957C79}" type="presParOf" srcId="{5307A0DA-6572-5A4D-B98A-F06D67BD8D96}" destId="{704EF9DE-E451-2C43-8B54-20C6DA0CB459}" srcOrd="0" destOrd="0" presId="urn:microsoft.com/office/officeart/2005/8/layout/chevron2"/>
    <dgm:cxn modelId="{F3AF91DF-2CE3-A940-A70B-5692B434EADA}" type="presParOf" srcId="{704EF9DE-E451-2C43-8B54-20C6DA0CB459}" destId="{3A23DF12-9AA8-DF4F-9C9A-F483151331E8}" srcOrd="0" destOrd="0" presId="urn:microsoft.com/office/officeart/2005/8/layout/chevron2"/>
    <dgm:cxn modelId="{4114E6A1-62CE-CC46-A905-5D9BD3FE64D0}" type="presParOf" srcId="{704EF9DE-E451-2C43-8B54-20C6DA0CB459}" destId="{DAEF2E5C-C6C5-D247-BE7E-D822C4EAF744}" srcOrd="1" destOrd="0" presId="urn:microsoft.com/office/officeart/2005/8/layout/chevron2"/>
    <dgm:cxn modelId="{9B81AFC7-BE83-FD4B-AE0F-66817BFD36E4}" type="presParOf" srcId="{5307A0DA-6572-5A4D-B98A-F06D67BD8D96}" destId="{4EB54AAC-4942-184B-8311-769CE546F270}" srcOrd="1" destOrd="0" presId="urn:microsoft.com/office/officeart/2005/8/layout/chevron2"/>
    <dgm:cxn modelId="{5AD0AEAF-1CCE-5A4A-9196-ABF93F5FBE15}" type="presParOf" srcId="{5307A0DA-6572-5A4D-B98A-F06D67BD8D96}" destId="{525495AF-7F09-FD4F-AADA-BFD4A5E691F4}" srcOrd="2" destOrd="0" presId="urn:microsoft.com/office/officeart/2005/8/layout/chevron2"/>
    <dgm:cxn modelId="{960AB920-829A-5C4A-B34C-12A3B2B666C8}" type="presParOf" srcId="{525495AF-7F09-FD4F-AADA-BFD4A5E691F4}" destId="{8090C78D-EAF3-7142-91FD-0CC0B86FF9FA}" srcOrd="0" destOrd="0" presId="urn:microsoft.com/office/officeart/2005/8/layout/chevron2"/>
    <dgm:cxn modelId="{B4D8467F-07F9-014D-9FB4-613069C7961D}" type="presParOf" srcId="{525495AF-7F09-FD4F-AADA-BFD4A5E691F4}" destId="{19A6FFEC-2BE8-5B4C-80E4-400C2FDFBBDD}" srcOrd="1" destOrd="0" presId="urn:microsoft.com/office/officeart/2005/8/layout/chevron2"/>
    <dgm:cxn modelId="{C30669D7-02FF-794C-9D88-B2AF75D41EAE}" type="presParOf" srcId="{5307A0DA-6572-5A4D-B98A-F06D67BD8D96}" destId="{05A4A311-B3B8-FC43-A799-84135FB0AACF}" srcOrd="3" destOrd="0" presId="urn:microsoft.com/office/officeart/2005/8/layout/chevron2"/>
    <dgm:cxn modelId="{7FFB5E57-6A59-4348-9439-BE98A353650A}" type="presParOf" srcId="{5307A0DA-6572-5A4D-B98A-F06D67BD8D96}" destId="{18F53391-49BE-7141-9828-A2DFA97702D3}" srcOrd="4" destOrd="0" presId="urn:microsoft.com/office/officeart/2005/8/layout/chevron2"/>
    <dgm:cxn modelId="{26A803D2-7D78-534C-801B-AA714E942236}" type="presParOf" srcId="{18F53391-49BE-7141-9828-A2DFA97702D3}" destId="{5229E605-55B3-5748-9A92-48A2DB4FD27F}" srcOrd="0" destOrd="0" presId="urn:microsoft.com/office/officeart/2005/8/layout/chevron2"/>
    <dgm:cxn modelId="{108AB368-53C3-F24A-9646-57848CD94559}" type="presParOf" srcId="{18F53391-49BE-7141-9828-A2DFA97702D3}" destId="{A163038C-4530-ED44-ABCE-6E824BB6A9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F005E5-2F96-7547-B4C2-92575B6EF5CB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001069E-C215-D34D-B858-2358FE08670A}">
      <dgm:prSet/>
      <dgm:spPr/>
      <dgm:t>
        <a:bodyPr/>
        <a:lstStyle/>
        <a:p>
          <a:r>
            <a:rPr lang="fr-FR" dirty="0"/>
            <a:t>D.3.1. </a:t>
          </a:r>
        </a:p>
      </dgm:t>
    </dgm:pt>
    <dgm:pt modelId="{6799E9FA-B16E-D242-B616-3D835697343B}" type="parTrans" cxnId="{8AE7D336-1739-484D-A53B-B6E274AD7048}">
      <dgm:prSet/>
      <dgm:spPr/>
      <dgm:t>
        <a:bodyPr/>
        <a:lstStyle/>
        <a:p>
          <a:endParaRPr lang="fr-FR"/>
        </a:p>
      </dgm:t>
    </dgm:pt>
    <dgm:pt modelId="{B80CC5A2-534F-2D4C-8F95-69515970F7CA}" type="sibTrans" cxnId="{8AE7D336-1739-484D-A53B-B6E274AD7048}">
      <dgm:prSet/>
      <dgm:spPr/>
      <dgm:t>
        <a:bodyPr/>
        <a:lstStyle/>
        <a:p>
          <a:endParaRPr lang="fr-FR"/>
        </a:p>
      </dgm:t>
    </dgm:pt>
    <dgm:pt modelId="{8800ACBA-E817-CC43-A433-1BD10EC4EB69}">
      <dgm:prSet/>
      <dgm:spPr/>
      <dgm:t>
        <a:bodyPr/>
        <a:lstStyle/>
        <a:p>
          <a:r>
            <a:rPr lang="fr-FR" dirty="0"/>
            <a:t>D.3.2 </a:t>
          </a:r>
        </a:p>
      </dgm:t>
    </dgm:pt>
    <dgm:pt modelId="{7F9A2697-C8EC-204C-AEAC-9EED318537D7}" type="parTrans" cxnId="{349DB900-D90B-854B-B1BB-4963AF192119}">
      <dgm:prSet/>
      <dgm:spPr/>
      <dgm:t>
        <a:bodyPr/>
        <a:lstStyle/>
        <a:p>
          <a:endParaRPr lang="fr-FR"/>
        </a:p>
      </dgm:t>
    </dgm:pt>
    <dgm:pt modelId="{FF682606-0936-9544-BB90-BFA0D6613479}" type="sibTrans" cxnId="{349DB900-D90B-854B-B1BB-4963AF192119}">
      <dgm:prSet/>
      <dgm:spPr/>
      <dgm:t>
        <a:bodyPr/>
        <a:lstStyle/>
        <a:p>
          <a:endParaRPr lang="fr-FR"/>
        </a:p>
      </dgm:t>
    </dgm:pt>
    <dgm:pt modelId="{0B2EC3C0-5F0A-F448-9551-604E944489ED}">
      <dgm:prSet/>
      <dgm:spPr/>
      <dgm:t>
        <a:bodyPr/>
        <a:lstStyle/>
        <a:p>
          <a:r>
            <a:rPr lang="fr-FR" dirty="0"/>
            <a:t>D.2.3. </a:t>
          </a:r>
        </a:p>
      </dgm:t>
    </dgm:pt>
    <dgm:pt modelId="{A2C06C94-724E-CF42-B4B1-3B492D496B1C}" type="parTrans" cxnId="{B0BAC779-5D0D-784E-8776-601DA0A1CA67}">
      <dgm:prSet/>
      <dgm:spPr/>
      <dgm:t>
        <a:bodyPr/>
        <a:lstStyle/>
        <a:p>
          <a:endParaRPr lang="fr-FR"/>
        </a:p>
      </dgm:t>
    </dgm:pt>
    <dgm:pt modelId="{F252BD54-0A29-8A4B-85F8-56E23A677DDF}" type="sibTrans" cxnId="{B0BAC779-5D0D-784E-8776-601DA0A1CA67}">
      <dgm:prSet/>
      <dgm:spPr/>
      <dgm:t>
        <a:bodyPr/>
        <a:lstStyle/>
        <a:p>
          <a:endParaRPr lang="fr-FR"/>
        </a:p>
      </dgm:t>
    </dgm:pt>
    <dgm:pt modelId="{B0CB7A45-4A73-5440-9003-F959D8A88D2F}">
      <dgm:prSet/>
      <dgm:spPr/>
      <dgm:t>
        <a:bodyPr/>
        <a:lstStyle/>
        <a:p>
          <a:r>
            <a:rPr lang="fr-FR" dirty="0" err="1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Draft</a:t>
          </a:r>
          <a:r>
            <a:rPr lang="fr-FR" dirty="0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 d’article sur les situations marginales à Ouagadougou</a:t>
          </a:r>
          <a:endParaRPr lang="fr-FR" dirty="0"/>
        </a:p>
      </dgm:t>
    </dgm:pt>
    <dgm:pt modelId="{23B18F19-E7C0-FE44-A923-65D8DD26E873}" type="parTrans" cxnId="{A6553584-77CF-F049-B6A6-72937A32EA39}">
      <dgm:prSet/>
      <dgm:spPr/>
      <dgm:t>
        <a:bodyPr/>
        <a:lstStyle/>
        <a:p>
          <a:endParaRPr lang="fr-FR"/>
        </a:p>
      </dgm:t>
    </dgm:pt>
    <dgm:pt modelId="{6EA3C96A-D343-C64F-973D-837C3F445459}" type="sibTrans" cxnId="{A6553584-77CF-F049-B6A6-72937A32EA39}">
      <dgm:prSet/>
      <dgm:spPr/>
      <dgm:t>
        <a:bodyPr/>
        <a:lstStyle/>
        <a:p>
          <a:endParaRPr lang="fr-FR"/>
        </a:p>
      </dgm:t>
    </dgm:pt>
    <dgm:pt modelId="{0E8398FF-2A0A-EC4A-8898-770EF289D820}">
      <dgm:prSet/>
      <dgm:spPr/>
      <dgm:t>
        <a:bodyPr/>
        <a:lstStyle/>
        <a:p>
          <a:r>
            <a:rPr lang="fr-FR" dirty="0" err="1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Draft</a:t>
          </a:r>
          <a:r>
            <a:rPr lang="fr-FR" dirty="0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 d’article sur les situations marginales à Lomé</a:t>
          </a:r>
          <a:endParaRPr lang="fr-FR" dirty="0"/>
        </a:p>
      </dgm:t>
    </dgm:pt>
    <dgm:pt modelId="{86FA6452-DB0C-3644-943A-2D2C2C0A1898}" type="parTrans" cxnId="{0790A343-7BA0-2840-A951-582DE566E0B2}">
      <dgm:prSet/>
      <dgm:spPr/>
      <dgm:t>
        <a:bodyPr/>
        <a:lstStyle/>
        <a:p>
          <a:endParaRPr lang="fr-FR"/>
        </a:p>
      </dgm:t>
    </dgm:pt>
    <dgm:pt modelId="{24AD2370-621D-EB47-B280-B962254E79D8}" type="sibTrans" cxnId="{0790A343-7BA0-2840-A951-582DE566E0B2}">
      <dgm:prSet/>
      <dgm:spPr/>
      <dgm:t>
        <a:bodyPr/>
        <a:lstStyle/>
        <a:p>
          <a:endParaRPr lang="fr-FR"/>
        </a:p>
      </dgm:t>
    </dgm:pt>
    <dgm:pt modelId="{DD01D247-B493-4B4B-AF26-7A9ADEA26545}">
      <dgm:prSet/>
      <dgm:spPr/>
      <dgm:t>
        <a:bodyPr/>
        <a:lstStyle/>
        <a:p>
          <a:r>
            <a:rPr lang="fr-FR" dirty="0" err="1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Draft</a:t>
          </a:r>
          <a:r>
            <a:rPr lang="fr-FR" dirty="0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 d’article sur les situations marginales à Antananarivo</a:t>
          </a:r>
          <a:endParaRPr lang="fr-FR" dirty="0"/>
        </a:p>
      </dgm:t>
    </dgm:pt>
    <dgm:pt modelId="{303D47A3-65DD-7742-BF47-77A658414D57}" type="parTrans" cxnId="{F41C6858-0D54-134D-AAAF-4648BADAA251}">
      <dgm:prSet/>
      <dgm:spPr/>
      <dgm:t>
        <a:bodyPr/>
        <a:lstStyle/>
        <a:p>
          <a:endParaRPr lang="fr-FR"/>
        </a:p>
      </dgm:t>
    </dgm:pt>
    <dgm:pt modelId="{0C3656BC-4A1A-EB45-981D-EE8D0832020B}" type="sibTrans" cxnId="{F41C6858-0D54-134D-AAAF-4648BADAA251}">
      <dgm:prSet/>
      <dgm:spPr/>
      <dgm:t>
        <a:bodyPr/>
        <a:lstStyle/>
        <a:p>
          <a:endParaRPr lang="fr-FR"/>
        </a:p>
      </dgm:t>
    </dgm:pt>
    <dgm:pt modelId="{5307A0DA-6572-5A4D-B98A-F06D67BD8D96}" type="pres">
      <dgm:prSet presAssocID="{C2F005E5-2F96-7547-B4C2-92575B6EF5CB}" presName="linearFlow" presStyleCnt="0">
        <dgm:presLayoutVars>
          <dgm:dir/>
          <dgm:animLvl val="lvl"/>
          <dgm:resizeHandles val="exact"/>
        </dgm:presLayoutVars>
      </dgm:prSet>
      <dgm:spPr/>
    </dgm:pt>
    <dgm:pt modelId="{704EF9DE-E451-2C43-8B54-20C6DA0CB459}" type="pres">
      <dgm:prSet presAssocID="{C001069E-C215-D34D-B858-2358FE08670A}" presName="composite" presStyleCnt="0"/>
      <dgm:spPr/>
    </dgm:pt>
    <dgm:pt modelId="{3A23DF12-9AA8-DF4F-9C9A-F483151331E8}" type="pres">
      <dgm:prSet presAssocID="{C001069E-C215-D34D-B858-2358FE08670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AEF2E5C-C6C5-D247-BE7E-D822C4EAF744}" type="pres">
      <dgm:prSet presAssocID="{C001069E-C215-D34D-B858-2358FE08670A}" presName="descendantText" presStyleLbl="alignAcc1" presStyleIdx="0" presStyleCnt="3">
        <dgm:presLayoutVars>
          <dgm:bulletEnabled val="1"/>
        </dgm:presLayoutVars>
      </dgm:prSet>
      <dgm:spPr/>
    </dgm:pt>
    <dgm:pt modelId="{4EB54AAC-4942-184B-8311-769CE546F270}" type="pres">
      <dgm:prSet presAssocID="{B80CC5A2-534F-2D4C-8F95-69515970F7CA}" presName="sp" presStyleCnt="0"/>
      <dgm:spPr/>
    </dgm:pt>
    <dgm:pt modelId="{525495AF-7F09-FD4F-AADA-BFD4A5E691F4}" type="pres">
      <dgm:prSet presAssocID="{8800ACBA-E817-CC43-A433-1BD10EC4EB69}" presName="composite" presStyleCnt="0"/>
      <dgm:spPr/>
    </dgm:pt>
    <dgm:pt modelId="{8090C78D-EAF3-7142-91FD-0CC0B86FF9FA}" type="pres">
      <dgm:prSet presAssocID="{8800ACBA-E817-CC43-A433-1BD10EC4EB6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9A6FFEC-2BE8-5B4C-80E4-400C2FDFBBDD}" type="pres">
      <dgm:prSet presAssocID="{8800ACBA-E817-CC43-A433-1BD10EC4EB69}" presName="descendantText" presStyleLbl="alignAcc1" presStyleIdx="1" presStyleCnt="3">
        <dgm:presLayoutVars>
          <dgm:bulletEnabled val="1"/>
        </dgm:presLayoutVars>
      </dgm:prSet>
      <dgm:spPr/>
    </dgm:pt>
    <dgm:pt modelId="{05A4A311-B3B8-FC43-A799-84135FB0AACF}" type="pres">
      <dgm:prSet presAssocID="{FF682606-0936-9544-BB90-BFA0D6613479}" presName="sp" presStyleCnt="0"/>
      <dgm:spPr/>
    </dgm:pt>
    <dgm:pt modelId="{18F53391-49BE-7141-9828-A2DFA97702D3}" type="pres">
      <dgm:prSet presAssocID="{0B2EC3C0-5F0A-F448-9551-604E944489ED}" presName="composite" presStyleCnt="0"/>
      <dgm:spPr/>
    </dgm:pt>
    <dgm:pt modelId="{5229E605-55B3-5748-9A92-48A2DB4FD27F}" type="pres">
      <dgm:prSet presAssocID="{0B2EC3C0-5F0A-F448-9551-604E944489E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163038C-4530-ED44-ABCE-6E824BB6A9DA}" type="pres">
      <dgm:prSet presAssocID="{0B2EC3C0-5F0A-F448-9551-604E944489E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49DB900-D90B-854B-B1BB-4963AF192119}" srcId="{C2F005E5-2F96-7547-B4C2-92575B6EF5CB}" destId="{8800ACBA-E817-CC43-A433-1BD10EC4EB69}" srcOrd="1" destOrd="0" parTransId="{7F9A2697-C8EC-204C-AEAC-9EED318537D7}" sibTransId="{FF682606-0936-9544-BB90-BFA0D6613479}"/>
    <dgm:cxn modelId="{ADB2E102-FF49-664E-B383-2E930A6BEAC9}" type="presOf" srcId="{0B2EC3C0-5F0A-F448-9551-604E944489ED}" destId="{5229E605-55B3-5748-9A92-48A2DB4FD27F}" srcOrd="0" destOrd="0" presId="urn:microsoft.com/office/officeart/2005/8/layout/chevron2"/>
    <dgm:cxn modelId="{8AE7D336-1739-484D-A53B-B6E274AD7048}" srcId="{C2F005E5-2F96-7547-B4C2-92575B6EF5CB}" destId="{C001069E-C215-D34D-B858-2358FE08670A}" srcOrd="0" destOrd="0" parTransId="{6799E9FA-B16E-D242-B616-3D835697343B}" sibTransId="{B80CC5A2-534F-2D4C-8F95-69515970F7CA}"/>
    <dgm:cxn modelId="{6A288D42-610A-424E-AE51-11B64E23C231}" type="presOf" srcId="{C2F005E5-2F96-7547-B4C2-92575B6EF5CB}" destId="{5307A0DA-6572-5A4D-B98A-F06D67BD8D96}" srcOrd="0" destOrd="0" presId="urn:microsoft.com/office/officeart/2005/8/layout/chevron2"/>
    <dgm:cxn modelId="{0790A343-7BA0-2840-A951-582DE566E0B2}" srcId="{8800ACBA-E817-CC43-A433-1BD10EC4EB69}" destId="{0E8398FF-2A0A-EC4A-8898-770EF289D820}" srcOrd="0" destOrd="0" parTransId="{86FA6452-DB0C-3644-943A-2D2C2C0A1898}" sibTransId="{24AD2370-621D-EB47-B280-B962254E79D8}"/>
    <dgm:cxn modelId="{F41C6858-0D54-134D-AAAF-4648BADAA251}" srcId="{0B2EC3C0-5F0A-F448-9551-604E944489ED}" destId="{DD01D247-B493-4B4B-AF26-7A9ADEA26545}" srcOrd="0" destOrd="0" parTransId="{303D47A3-65DD-7742-BF47-77A658414D57}" sibTransId="{0C3656BC-4A1A-EB45-981D-EE8D0832020B}"/>
    <dgm:cxn modelId="{A682F959-333F-4243-AF3C-8A999A61ABF5}" type="presOf" srcId="{C001069E-C215-D34D-B858-2358FE08670A}" destId="{3A23DF12-9AA8-DF4F-9C9A-F483151331E8}" srcOrd="0" destOrd="0" presId="urn:microsoft.com/office/officeart/2005/8/layout/chevron2"/>
    <dgm:cxn modelId="{87751B5A-F2CD-4B45-8B15-A2D30424226B}" type="presOf" srcId="{B0CB7A45-4A73-5440-9003-F959D8A88D2F}" destId="{DAEF2E5C-C6C5-D247-BE7E-D822C4EAF744}" srcOrd="0" destOrd="0" presId="urn:microsoft.com/office/officeart/2005/8/layout/chevron2"/>
    <dgm:cxn modelId="{E33A2D74-DFE6-3D44-B5F8-0E33B9829BA6}" type="presOf" srcId="{0E8398FF-2A0A-EC4A-8898-770EF289D820}" destId="{19A6FFEC-2BE8-5B4C-80E4-400C2FDFBBDD}" srcOrd="0" destOrd="0" presId="urn:microsoft.com/office/officeart/2005/8/layout/chevron2"/>
    <dgm:cxn modelId="{B0BAC779-5D0D-784E-8776-601DA0A1CA67}" srcId="{C2F005E5-2F96-7547-B4C2-92575B6EF5CB}" destId="{0B2EC3C0-5F0A-F448-9551-604E944489ED}" srcOrd="2" destOrd="0" parTransId="{A2C06C94-724E-CF42-B4B1-3B492D496B1C}" sibTransId="{F252BD54-0A29-8A4B-85F8-56E23A677DDF}"/>
    <dgm:cxn modelId="{A6553584-77CF-F049-B6A6-72937A32EA39}" srcId="{C001069E-C215-D34D-B858-2358FE08670A}" destId="{B0CB7A45-4A73-5440-9003-F959D8A88D2F}" srcOrd="0" destOrd="0" parTransId="{23B18F19-E7C0-FE44-A923-65D8DD26E873}" sibTransId="{6EA3C96A-D343-C64F-973D-837C3F445459}"/>
    <dgm:cxn modelId="{9D721FBF-106F-1845-ADC9-A2EFBE6276AE}" type="presOf" srcId="{DD01D247-B493-4B4B-AF26-7A9ADEA26545}" destId="{A163038C-4530-ED44-ABCE-6E824BB6A9DA}" srcOrd="0" destOrd="0" presId="urn:microsoft.com/office/officeart/2005/8/layout/chevron2"/>
    <dgm:cxn modelId="{FE9A1BDF-ACFB-D642-B307-466C52F32539}" type="presOf" srcId="{8800ACBA-E817-CC43-A433-1BD10EC4EB69}" destId="{8090C78D-EAF3-7142-91FD-0CC0B86FF9FA}" srcOrd="0" destOrd="0" presId="urn:microsoft.com/office/officeart/2005/8/layout/chevron2"/>
    <dgm:cxn modelId="{DEF029DA-2C7E-FD48-ABD5-D63E9B957C79}" type="presParOf" srcId="{5307A0DA-6572-5A4D-B98A-F06D67BD8D96}" destId="{704EF9DE-E451-2C43-8B54-20C6DA0CB459}" srcOrd="0" destOrd="0" presId="urn:microsoft.com/office/officeart/2005/8/layout/chevron2"/>
    <dgm:cxn modelId="{F3AF91DF-2CE3-A940-A70B-5692B434EADA}" type="presParOf" srcId="{704EF9DE-E451-2C43-8B54-20C6DA0CB459}" destId="{3A23DF12-9AA8-DF4F-9C9A-F483151331E8}" srcOrd="0" destOrd="0" presId="urn:microsoft.com/office/officeart/2005/8/layout/chevron2"/>
    <dgm:cxn modelId="{4114E6A1-62CE-CC46-A905-5D9BD3FE64D0}" type="presParOf" srcId="{704EF9DE-E451-2C43-8B54-20C6DA0CB459}" destId="{DAEF2E5C-C6C5-D247-BE7E-D822C4EAF744}" srcOrd="1" destOrd="0" presId="urn:microsoft.com/office/officeart/2005/8/layout/chevron2"/>
    <dgm:cxn modelId="{9B81AFC7-BE83-FD4B-AE0F-66817BFD36E4}" type="presParOf" srcId="{5307A0DA-6572-5A4D-B98A-F06D67BD8D96}" destId="{4EB54AAC-4942-184B-8311-769CE546F270}" srcOrd="1" destOrd="0" presId="urn:microsoft.com/office/officeart/2005/8/layout/chevron2"/>
    <dgm:cxn modelId="{5AD0AEAF-1CCE-5A4A-9196-ABF93F5FBE15}" type="presParOf" srcId="{5307A0DA-6572-5A4D-B98A-F06D67BD8D96}" destId="{525495AF-7F09-FD4F-AADA-BFD4A5E691F4}" srcOrd="2" destOrd="0" presId="urn:microsoft.com/office/officeart/2005/8/layout/chevron2"/>
    <dgm:cxn modelId="{960AB920-829A-5C4A-B34C-12A3B2B666C8}" type="presParOf" srcId="{525495AF-7F09-FD4F-AADA-BFD4A5E691F4}" destId="{8090C78D-EAF3-7142-91FD-0CC0B86FF9FA}" srcOrd="0" destOrd="0" presId="urn:microsoft.com/office/officeart/2005/8/layout/chevron2"/>
    <dgm:cxn modelId="{B4D8467F-07F9-014D-9FB4-613069C7961D}" type="presParOf" srcId="{525495AF-7F09-FD4F-AADA-BFD4A5E691F4}" destId="{19A6FFEC-2BE8-5B4C-80E4-400C2FDFBBDD}" srcOrd="1" destOrd="0" presId="urn:microsoft.com/office/officeart/2005/8/layout/chevron2"/>
    <dgm:cxn modelId="{C30669D7-02FF-794C-9D88-B2AF75D41EAE}" type="presParOf" srcId="{5307A0DA-6572-5A4D-B98A-F06D67BD8D96}" destId="{05A4A311-B3B8-FC43-A799-84135FB0AACF}" srcOrd="3" destOrd="0" presId="urn:microsoft.com/office/officeart/2005/8/layout/chevron2"/>
    <dgm:cxn modelId="{7FFB5E57-6A59-4348-9439-BE98A353650A}" type="presParOf" srcId="{5307A0DA-6572-5A4D-B98A-F06D67BD8D96}" destId="{18F53391-49BE-7141-9828-A2DFA97702D3}" srcOrd="4" destOrd="0" presId="urn:microsoft.com/office/officeart/2005/8/layout/chevron2"/>
    <dgm:cxn modelId="{26A803D2-7D78-534C-801B-AA714E942236}" type="presParOf" srcId="{18F53391-49BE-7141-9828-A2DFA97702D3}" destId="{5229E605-55B3-5748-9A92-48A2DB4FD27F}" srcOrd="0" destOrd="0" presId="urn:microsoft.com/office/officeart/2005/8/layout/chevron2"/>
    <dgm:cxn modelId="{108AB368-53C3-F24A-9646-57848CD94559}" type="presParOf" srcId="{18F53391-49BE-7141-9828-A2DFA97702D3}" destId="{A163038C-4530-ED44-ABCE-6E824BB6A9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008275-8FD6-A24D-8DAA-78CEE179ED97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E93C73CA-74A4-9E43-9BC8-06BD8DC593F3}">
      <dgm:prSet phldrT="[Texte]" phldr="0" custT="1"/>
      <dgm:spPr/>
      <dgm:t>
        <a:bodyPr/>
        <a:lstStyle/>
        <a:p>
          <a:r>
            <a:rPr lang="fr-FR" sz="2800" b="1" dirty="0">
              <a:solidFill>
                <a:schemeClr val="tx1"/>
              </a:solidFill>
            </a:rPr>
            <a:t>Burkina</a:t>
          </a:r>
        </a:p>
      </dgm:t>
    </dgm:pt>
    <dgm:pt modelId="{16DB5D51-1903-734D-A325-EC2C9E904DF1}" type="parTrans" cxnId="{901BA34E-AA02-9A4B-90F1-5CBBCA12AF52}">
      <dgm:prSet/>
      <dgm:spPr/>
      <dgm:t>
        <a:bodyPr/>
        <a:lstStyle/>
        <a:p>
          <a:endParaRPr lang="fr-FR"/>
        </a:p>
      </dgm:t>
    </dgm:pt>
    <dgm:pt modelId="{F8B3C0C7-397A-D149-974B-67A3596371C5}" type="sibTrans" cxnId="{901BA34E-AA02-9A4B-90F1-5CBBCA12AF52}">
      <dgm:prSet/>
      <dgm:spPr/>
      <dgm:t>
        <a:bodyPr/>
        <a:lstStyle/>
        <a:p>
          <a:endParaRPr lang="fr-FR"/>
        </a:p>
      </dgm:t>
    </dgm:pt>
    <dgm:pt modelId="{28C9EF64-B2CA-B640-94A9-2F2DDAB4E919}">
      <dgm:prSet phldrT="[Texte]" custT="1"/>
      <dgm:spPr/>
      <dgm:t>
        <a:bodyPr anchor="t"/>
        <a:lstStyle/>
        <a:p>
          <a:pPr>
            <a:buFont typeface="Wingdings" pitchFamily="2" charset="2"/>
            <a:buChar char="§"/>
          </a:pPr>
          <a:r>
            <a:rPr lang="fr-FR" sz="2800" b="1" dirty="0">
              <a:highlight>
                <a:srgbClr val="FFFF00"/>
              </a:highlight>
            </a:rPr>
            <a:t>ISSP</a:t>
          </a:r>
        </a:p>
      </dgm:t>
    </dgm:pt>
    <dgm:pt modelId="{CDD2AA6D-5702-9D4C-BB18-6B4938A2C61E}" type="parTrans" cxnId="{A6D867C6-62B7-A140-9120-17FB63DA517B}">
      <dgm:prSet/>
      <dgm:spPr/>
      <dgm:t>
        <a:bodyPr/>
        <a:lstStyle/>
        <a:p>
          <a:endParaRPr lang="fr-FR"/>
        </a:p>
      </dgm:t>
    </dgm:pt>
    <dgm:pt modelId="{0679FAC9-031A-D04B-A392-3D79D673642B}" type="sibTrans" cxnId="{A6D867C6-62B7-A140-9120-17FB63DA517B}">
      <dgm:prSet/>
      <dgm:spPr/>
      <dgm:t>
        <a:bodyPr/>
        <a:lstStyle/>
        <a:p>
          <a:endParaRPr lang="fr-FR"/>
        </a:p>
      </dgm:t>
    </dgm:pt>
    <dgm:pt modelId="{10228B49-1F99-3348-806A-FA6EEA331A5D}">
      <dgm:prSet phldrT="[Texte]" phldr="0" custT="1"/>
      <dgm:spPr/>
      <dgm:t>
        <a:bodyPr/>
        <a:lstStyle/>
        <a:p>
          <a:r>
            <a:rPr lang="fr-FR" sz="2800" b="1" dirty="0">
              <a:solidFill>
                <a:schemeClr val="tx1"/>
              </a:solidFill>
            </a:rPr>
            <a:t>Togo</a:t>
          </a:r>
          <a:endParaRPr lang="fr-FR" sz="1600" b="1" dirty="0">
            <a:solidFill>
              <a:schemeClr val="tx1"/>
            </a:solidFill>
          </a:endParaRPr>
        </a:p>
      </dgm:t>
    </dgm:pt>
    <dgm:pt modelId="{2300C626-4027-CA4C-B5AC-2D1473ABF2CA}" type="parTrans" cxnId="{7A891F94-F370-1940-9D4F-A8B475B94B5B}">
      <dgm:prSet/>
      <dgm:spPr/>
      <dgm:t>
        <a:bodyPr/>
        <a:lstStyle/>
        <a:p>
          <a:endParaRPr lang="fr-FR"/>
        </a:p>
      </dgm:t>
    </dgm:pt>
    <dgm:pt modelId="{7CECADF0-135D-6741-8480-48E9A9262A23}" type="sibTrans" cxnId="{7A891F94-F370-1940-9D4F-A8B475B94B5B}">
      <dgm:prSet/>
      <dgm:spPr/>
      <dgm:t>
        <a:bodyPr/>
        <a:lstStyle/>
        <a:p>
          <a:endParaRPr lang="fr-FR"/>
        </a:p>
      </dgm:t>
    </dgm:pt>
    <dgm:pt modelId="{D22D6AE6-C459-8D43-8C47-077CA5CA474C}">
      <dgm:prSet phldrT="[Texte]" custT="1"/>
      <dgm:spPr/>
      <dgm:t>
        <a:bodyPr/>
        <a:lstStyle/>
        <a:p>
          <a:pPr>
            <a:buFont typeface="Wingdings" pitchFamily="2" charset="2"/>
            <a:buNone/>
          </a:pPr>
          <a:r>
            <a:rPr lang="fr-FR" sz="2800" b="1" i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Anthropo</a:t>
          </a:r>
          <a:r>
            <a:rPr lang="fr-FR" sz="28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UL</a:t>
          </a:r>
        </a:p>
      </dgm:t>
    </dgm:pt>
    <dgm:pt modelId="{20B5AE52-15A8-914D-BC06-88B82CF2C6DF}" type="parTrans" cxnId="{C7E473DE-6D85-764D-8A3B-B3508C59DA93}">
      <dgm:prSet/>
      <dgm:spPr/>
      <dgm:t>
        <a:bodyPr/>
        <a:lstStyle/>
        <a:p>
          <a:endParaRPr lang="fr-FR"/>
        </a:p>
      </dgm:t>
    </dgm:pt>
    <dgm:pt modelId="{0A65D085-9770-8E4F-A40C-9FB369FFBE42}" type="sibTrans" cxnId="{C7E473DE-6D85-764D-8A3B-B3508C59DA93}">
      <dgm:prSet/>
      <dgm:spPr/>
      <dgm:t>
        <a:bodyPr/>
        <a:lstStyle/>
        <a:p>
          <a:endParaRPr lang="fr-FR"/>
        </a:p>
      </dgm:t>
    </dgm:pt>
    <dgm:pt modelId="{6F352B7B-0329-3148-BF42-512FCF0C1491}">
      <dgm:prSet phldrT="[Texte]" phldr="0" custT="1"/>
      <dgm:spPr/>
      <dgm:t>
        <a:bodyPr/>
        <a:lstStyle/>
        <a:p>
          <a:r>
            <a:rPr lang="fr-FR" sz="18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Konga</a:t>
          </a:r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fr-FR" sz="18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Palassi</a:t>
          </a:r>
          <a:endParaRPr lang="fr-FR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E3719867-E24C-084D-9165-C391AFD42767}" type="parTrans" cxnId="{E8DC517D-E528-F14F-BD08-0A7FEDF96380}">
      <dgm:prSet/>
      <dgm:spPr/>
      <dgm:t>
        <a:bodyPr/>
        <a:lstStyle/>
        <a:p>
          <a:endParaRPr lang="fr-FR"/>
        </a:p>
      </dgm:t>
    </dgm:pt>
    <dgm:pt modelId="{FB44D1C6-7DAF-A241-BC33-F72E5338849D}" type="sibTrans" cxnId="{E8DC517D-E528-F14F-BD08-0A7FEDF96380}">
      <dgm:prSet/>
      <dgm:spPr/>
      <dgm:t>
        <a:bodyPr/>
        <a:lstStyle/>
        <a:p>
          <a:endParaRPr lang="fr-FR"/>
        </a:p>
      </dgm:t>
    </dgm:pt>
    <dgm:pt modelId="{83C79D95-C114-7C43-B6B8-2CEEB37AE6DB}">
      <dgm:prSet phldrT="[Texte]" phldr="0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fr-FR" sz="2800" b="1" dirty="0">
              <a:solidFill>
                <a:schemeClr val="tx1"/>
              </a:solidFill>
            </a:rPr>
            <a:t>France</a:t>
          </a:r>
          <a:r>
            <a:rPr lang="fr-FR" sz="1400" dirty="0"/>
            <a:t> </a:t>
          </a:r>
        </a:p>
      </dgm:t>
    </dgm:pt>
    <dgm:pt modelId="{92EC425F-AC37-884D-9CAC-AEA8405172A8}" type="parTrans" cxnId="{CDFC9CB9-3289-2342-B500-332078BE00C3}">
      <dgm:prSet/>
      <dgm:spPr/>
      <dgm:t>
        <a:bodyPr/>
        <a:lstStyle/>
        <a:p>
          <a:endParaRPr lang="fr-FR"/>
        </a:p>
      </dgm:t>
    </dgm:pt>
    <dgm:pt modelId="{FE81BFD3-C735-8A44-83C1-5831D785C661}" type="sibTrans" cxnId="{CDFC9CB9-3289-2342-B500-332078BE00C3}">
      <dgm:prSet/>
      <dgm:spPr/>
      <dgm:t>
        <a:bodyPr/>
        <a:lstStyle/>
        <a:p>
          <a:endParaRPr lang="fr-FR"/>
        </a:p>
      </dgm:t>
    </dgm:pt>
    <dgm:pt modelId="{F0B5DA4C-9032-9148-8190-A0FA267D3583}">
      <dgm:prSet phldrT="[Texte]" custT="1"/>
      <dgm:spPr/>
      <dgm:t>
        <a:bodyPr/>
        <a:lstStyle/>
        <a:p>
          <a:pPr marL="285750" indent="0">
            <a:buFont typeface="Wingdings" pitchFamily="2" charset="2"/>
            <a:buNone/>
          </a:pPr>
          <a:r>
            <a:rPr lang="fr-FR" sz="28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LPED</a:t>
          </a:r>
        </a:p>
      </dgm:t>
    </dgm:pt>
    <dgm:pt modelId="{2CD892A5-FC5D-8049-B7F8-4E721F798405}" type="parTrans" cxnId="{F541553F-9197-D944-A917-93BF741A2D0B}">
      <dgm:prSet/>
      <dgm:spPr/>
      <dgm:t>
        <a:bodyPr/>
        <a:lstStyle/>
        <a:p>
          <a:endParaRPr lang="fr-FR"/>
        </a:p>
      </dgm:t>
    </dgm:pt>
    <dgm:pt modelId="{89F14D5E-5F61-8743-9683-BA092418280B}" type="sibTrans" cxnId="{F541553F-9197-D944-A917-93BF741A2D0B}">
      <dgm:prSet/>
      <dgm:spPr/>
      <dgm:t>
        <a:bodyPr/>
        <a:lstStyle/>
        <a:p>
          <a:endParaRPr lang="fr-FR"/>
        </a:p>
      </dgm:t>
    </dgm:pt>
    <dgm:pt modelId="{D01DA318-9D8C-5F49-B98C-88922441A83F}">
      <dgm:prSet phldrT="[Texte]"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kern="1200" dirty="0"/>
            <a:t>Agnès </a:t>
          </a:r>
          <a:r>
            <a:rPr lang="fr-FR" sz="1800" b="1" i="0" kern="1200" dirty="0" err="1"/>
            <a:t>Adjamagbo</a:t>
          </a:r>
          <a:endParaRPr lang="fr-FR" sz="1800" b="1" i="0" kern="1200" dirty="0"/>
        </a:p>
      </dgm:t>
    </dgm:pt>
    <dgm:pt modelId="{D3BF26CA-F568-B745-8975-041539C9EF1E}" type="parTrans" cxnId="{567DF437-0116-B746-812A-415775545C6B}">
      <dgm:prSet/>
      <dgm:spPr/>
      <dgm:t>
        <a:bodyPr/>
        <a:lstStyle/>
        <a:p>
          <a:endParaRPr lang="fr-FR"/>
        </a:p>
      </dgm:t>
    </dgm:pt>
    <dgm:pt modelId="{510B81E8-1FF0-DC42-BFFD-1B7849D79684}" type="sibTrans" cxnId="{567DF437-0116-B746-812A-415775545C6B}">
      <dgm:prSet/>
      <dgm:spPr/>
      <dgm:t>
        <a:bodyPr/>
        <a:lstStyle/>
        <a:p>
          <a:endParaRPr lang="fr-FR"/>
        </a:p>
      </dgm:t>
    </dgm:pt>
    <dgm:pt modelId="{87BDE1B8-11FA-F44B-9570-D8202A2889A4}">
      <dgm:prSet custT="1"/>
      <dgm:spPr/>
      <dgm:t>
        <a:bodyPr/>
        <a:lstStyle/>
        <a:p>
          <a:r>
            <a:rPr lang="fr-FR" sz="2800" b="1" dirty="0">
              <a:solidFill>
                <a:schemeClr val="tx1"/>
              </a:solidFill>
            </a:rPr>
            <a:t>Madagascar</a:t>
          </a:r>
        </a:p>
      </dgm:t>
    </dgm:pt>
    <dgm:pt modelId="{52798549-48C0-944F-8984-3C18533E15A3}" type="parTrans" cxnId="{4F8DA5E4-3F7B-E241-9D53-F2380458C0DC}">
      <dgm:prSet/>
      <dgm:spPr/>
      <dgm:t>
        <a:bodyPr/>
        <a:lstStyle/>
        <a:p>
          <a:endParaRPr lang="fr-FR"/>
        </a:p>
      </dgm:t>
    </dgm:pt>
    <dgm:pt modelId="{1B48C96F-0B04-D640-A362-49623107CB7F}" type="sibTrans" cxnId="{4F8DA5E4-3F7B-E241-9D53-F2380458C0DC}">
      <dgm:prSet/>
      <dgm:spPr/>
      <dgm:t>
        <a:bodyPr/>
        <a:lstStyle/>
        <a:p>
          <a:endParaRPr lang="fr-FR"/>
        </a:p>
      </dgm:t>
    </dgm:pt>
    <dgm:pt modelId="{D0F73751-8A4C-3E4F-B7F5-E6057ECF6173}">
      <dgm:prSet custT="1"/>
      <dgm:spPr/>
      <dgm:t>
        <a:bodyPr anchor="t"/>
        <a:lstStyle/>
        <a:p>
          <a:pPr>
            <a:buFont typeface="Wingdings" pitchFamily="2" charset="2"/>
            <a:buNone/>
          </a:pPr>
          <a:r>
            <a:rPr lang="fr-FR" sz="2800" b="1" i="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rPr>
            <a:t>UCM</a:t>
          </a:r>
        </a:p>
      </dgm:t>
    </dgm:pt>
    <dgm:pt modelId="{057FB9FD-9209-9D42-AC44-E7279912AB99}" type="parTrans" cxnId="{0E08755D-61AB-3D48-A816-F1D17F796596}">
      <dgm:prSet/>
      <dgm:spPr/>
      <dgm:t>
        <a:bodyPr/>
        <a:lstStyle/>
        <a:p>
          <a:endParaRPr lang="fr-FR"/>
        </a:p>
      </dgm:t>
    </dgm:pt>
    <dgm:pt modelId="{8BCA71C6-B3A2-4641-8DBA-D188C1887679}" type="sibTrans" cxnId="{0E08755D-61AB-3D48-A816-F1D17F796596}">
      <dgm:prSet/>
      <dgm:spPr/>
      <dgm:t>
        <a:bodyPr/>
        <a:lstStyle/>
        <a:p>
          <a:endParaRPr lang="fr-FR"/>
        </a:p>
      </dgm:t>
    </dgm:pt>
    <dgm:pt modelId="{5FF62FBE-EBB7-4546-8D05-4961CD5BE737}">
      <dgm:prSet custT="1"/>
      <dgm:spPr/>
      <dgm:t>
        <a:bodyPr anchor="t"/>
        <a:lstStyle/>
        <a:p>
          <a:r>
            <a:rPr lang="fr-FR" sz="1800" b="1" dirty="0" err="1"/>
            <a:t>Tantely</a:t>
          </a:r>
          <a:r>
            <a:rPr lang="fr-FR" sz="1800" b="1" dirty="0"/>
            <a:t> </a:t>
          </a:r>
          <a:r>
            <a:rPr lang="fr-FR" sz="1800" b="1" dirty="0" err="1"/>
            <a:t>Andrianantoandro</a:t>
          </a:r>
          <a:endParaRPr lang="fr-FR" sz="1800" b="1" dirty="0"/>
        </a:p>
      </dgm:t>
    </dgm:pt>
    <dgm:pt modelId="{28BEFEB6-BF16-3944-AD7D-6FBC3D270E84}" type="parTrans" cxnId="{11F50426-6FD4-7448-8B1F-AD17B95C37D1}">
      <dgm:prSet/>
      <dgm:spPr/>
      <dgm:t>
        <a:bodyPr/>
        <a:lstStyle/>
        <a:p>
          <a:endParaRPr lang="fr-FR"/>
        </a:p>
      </dgm:t>
    </dgm:pt>
    <dgm:pt modelId="{FF3A50EF-6E46-DE45-9D34-63DD808EA6C3}" type="sibTrans" cxnId="{11F50426-6FD4-7448-8B1F-AD17B95C37D1}">
      <dgm:prSet/>
      <dgm:spPr/>
      <dgm:t>
        <a:bodyPr/>
        <a:lstStyle/>
        <a:p>
          <a:endParaRPr lang="fr-FR"/>
        </a:p>
      </dgm:t>
    </dgm:pt>
    <dgm:pt modelId="{D8B883A0-0604-FF42-9E59-A32D482EC434}">
      <dgm:prSet custT="1"/>
      <dgm:spPr/>
      <dgm:t>
        <a:bodyPr anchor="t"/>
        <a:lstStyle/>
        <a:p>
          <a:r>
            <a:rPr lang="fr-FR" sz="2000" b="1" dirty="0"/>
            <a:t>Idrissa </a:t>
          </a:r>
          <a:r>
            <a:rPr lang="fr-FR" sz="2000" b="1" dirty="0" err="1"/>
            <a:t>Kaboré</a:t>
          </a:r>
          <a:endParaRPr lang="fr-FR" sz="2000" b="1" dirty="0"/>
        </a:p>
      </dgm:t>
    </dgm:pt>
    <dgm:pt modelId="{B03AD9AE-6C78-D649-AF33-C2B59582E553}" type="parTrans" cxnId="{9B38A163-16FD-CD4D-97F5-28F6826C1DCD}">
      <dgm:prSet/>
      <dgm:spPr/>
      <dgm:t>
        <a:bodyPr/>
        <a:lstStyle/>
        <a:p>
          <a:endParaRPr lang="fr-FR"/>
        </a:p>
      </dgm:t>
    </dgm:pt>
    <dgm:pt modelId="{3641D106-4B68-B448-BE3A-73EB0260CC42}" type="sibTrans" cxnId="{9B38A163-16FD-CD4D-97F5-28F6826C1DCD}">
      <dgm:prSet/>
      <dgm:spPr/>
      <dgm:t>
        <a:bodyPr/>
        <a:lstStyle/>
        <a:p>
          <a:endParaRPr lang="fr-FR"/>
        </a:p>
      </dgm:t>
    </dgm:pt>
    <dgm:pt modelId="{BEEFC51A-61D9-A74D-8995-CEDCC9D22154}">
      <dgm:prSet custT="1"/>
      <dgm:spPr/>
      <dgm:t>
        <a:bodyPr anchor="t"/>
        <a:lstStyle/>
        <a:p>
          <a:endParaRPr lang="fr-FR" sz="2000" b="1" dirty="0">
            <a:solidFill>
              <a:schemeClr val="bg1"/>
            </a:solidFill>
          </a:endParaRPr>
        </a:p>
      </dgm:t>
    </dgm:pt>
    <dgm:pt modelId="{1DA8FC1E-B97D-624D-8882-3A91E5D4E44F}" type="parTrans" cxnId="{7EE887C6-6BC9-834A-91BE-E041E92878DE}">
      <dgm:prSet/>
      <dgm:spPr/>
      <dgm:t>
        <a:bodyPr/>
        <a:lstStyle/>
        <a:p>
          <a:endParaRPr lang="fr-FR"/>
        </a:p>
      </dgm:t>
    </dgm:pt>
    <dgm:pt modelId="{C9D5B3BE-9163-5F45-A5AE-DB3F637E4DF8}" type="sibTrans" cxnId="{7EE887C6-6BC9-834A-91BE-E041E92878DE}">
      <dgm:prSet/>
      <dgm:spPr/>
      <dgm:t>
        <a:bodyPr/>
        <a:lstStyle/>
        <a:p>
          <a:endParaRPr lang="fr-FR"/>
        </a:p>
      </dgm:t>
    </dgm:pt>
    <dgm:pt modelId="{1AC255E8-AC99-A448-B315-4FBFF04B3AE7}">
      <dgm:prSet custT="1"/>
      <dgm:spPr/>
      <dgm:t>
        <a:bodyPr anchor="t"/>
        <a:lstStyle/>
        <a:p>
          <a:r>
            <a:rPr lang="fr-FR" sz="2000" b="1" dirty="0"/>
            <a:t>Sylvie </a:t>
          </a:r>
          <a:r>
            <a:rPr lang="fr-FR" sz="2000" b="1" dirty="0" err="1"/>
            <a:t>Zongo</a:t>
          </a:r>
          <a:endParaRPr lang="fr-FR" sz="2000" b="1" dirty="0"/>
        </a:p>
      </dgm:t>
    </dgm:pt>
    <dgm:pt modelId="{8F604B80-F8B2-5345-BB55-6CEF9D009267}" type="parTrans" cxnId="{70BAC5D3-72E6-8043-9526-D89865F87077}">
      <dgm:prSet/>
      <dgm:spPr/>
      <dgm:t>
        <a:bodyPr/>
        <a:lstStyle/>
        <a:p>
          <a:endParaRPr lang="fr-FR"/>
        </a:p>
      </dgm:t>
    </dgm:pt>
    <dgm:pt modelId="{A535DA3E-6C53-DD4E-B24C-C36515722A4D}" type="sibTrans" cxnId="{70BAC5D3-72E6-8043-9526-D89865F87077}">
      <dgm:prSet/>
      <dgm:spPr/>
      <dgm:t>
        <a:bodyPr/>
        <a:lstStyle/>
        <a:p>
          <a:endParaRPr lang="fr-FR"/>
        </a:p>
      </dgm:t>
    </dgm:pt>
    <dgm:pt modelId="{0DF68564-AEFD-2344-A43D-1718E58C2C52}">
      <dgm:prSet custT="1"/>
      <dgm:spPr/>
      <dgm:t>
        <a:bodyPr anchor="t"/>
        <a:lstStyle/>
        <a:p>
          <a:r>
            <a:rPr lang="fr-FR" sz="2000" b="1" dirty="0"/>
            <a:t>Ludovic </a:t>
          </a:r>
          <a:r>
            <a:rPr lang="fr-FR" sz="2000" b="1" dirty="0" err="1"/>
            <a:t>Kibora</a:t>
          </a:r>
          <a:endParaRPr lang="fr-FR" sz="2000" b="1" dirty="0"/>
        </a:p>
      </dgm:t>
    </dgm:pt>
    <dgm:pt modelId="{5ED34121-A06A-2541-8A22-1EA5891AFBE2}" type="parTrans" cxnId="{737C6CC5-A273-3940-93D3-9BCA5F847715}">
      <dgm:prSet/>
      <dgm:spPr/>
      <dgm:t>
        <a:bodyPr/>
        <a:lstStyle/>
        <a:p>
          <a:endParaRPr lang="fr-FR"/>
        </a:p>
      </dgm:t>
    </dgm:pt>
    <dgm:pt modelId="{5E5A60BA-8D9E-7441-B18D-B99BE12B1E9B}" type="sibTrans" cxnId="{737C6CC5-A273-3940-93D3-9BCA5F847715}">
      <dgm:prSet/>
      <dgm:spPr/>
      <dgm:t>
        <a:bodyPr/>
        <a:lstStyle/>
        <a:p>
          <a:endParaRPr lang="fr-FR"/>
        </a:p>
      </dgm:t>
    </dgm:pt>
    <dgm:pt modelId="{2A44545F-C002-0E41-921C-0B72F2CCE65C}">
      <dgm:prSet phldrT="[Texte]" custT="1"/>
      <dgm:spPr/>
      <dgm:t>
        <a:bodyPr anchor="t"/>
        <a:lstStyle/>
        <a:p>
          <a:r>
            <a:rPr lang="fr-FR" sz="2000" b="1" dirty="0" err="1"/>
            <a:t>Bilampoa</a:t>
          </a:r>
          <a:r>
            <a:rPr lang="fr-FR" sz="2000" b="1" dirty="0"/>
            <a:t> </a:t>
          </a:r>
          <a:r>
            <a:rPr lang="fr-FR" sz="2000" b="1" dirty="0" err="1"/>
            <a:t>Gnoumou</a:t>
          </a:r>
          <a:endParaRPr lang="fr-FR" sz="2000" b="1" dirty="0"/>
        </a:p>
      </dgm:t>
    </dgm:pt>
    <dgm:pt modelId="{7259BDA0-6A83-D24A-A862-EF837B2376CD}" type="parTrans" cxnId="{B79764CF-DC7A-B84A-8AD0-5A4C9CD70206}">
      <dgm:prSet/>
      <dgm:spPr/>
      <dgm:t>
        <a:bodyPr/>
        <a:lstStyle/>
        <a:p>
          <a:endParaRPr lang="fr-FR"/>
        </a:p>
      </dgm:t>
    </dgm:pt>
    <dgm:pt modelId="{4133F040-94B7-9F4D-8037-35BE8D4A11E1}" type="sibTrans" cxnId="{B79764CF-DC7A-B84A-8AD0-5A4C9CD70206}">
      <dgm:prSet/>
      <dgm:spPr/>
      <dgm:t>
        <a:bodyPr/>
        <a:lstStyle/>
        <a:p>
          <a:endParaRPr lang="fr-FR"/>
        </a:p>
      </dgm:t>
    </dgm:pt>
    <dgm:pt modelId="{F9913D99-348D-7744-A4AA-7D7EE939186D}">
      <dgm:prSet custT="1"/>
      <dgm:spPr/>
      <dgm:t>
        <a:bodyPr anchor="t"/>
        <a:lstStyle/>
        <a:p>
          <a:r>
            <a:rPr lang="fr-FR" sz="1800" b="1" dirty="0"/>
            <a:t>Frédérique </a:t>
          </a:r>
          <a:r>
            <a:rPr lang="fr-FR" sz="1800" b="1" dirty="0" err="1"/>
            <a:t>Andriamaro</a:t>
          </a:r>
          <a:endParaRPr lang="fr-FR" sz="1800" b="1" dirty="0"/>
        </a:p>
      </dgm:t>
    </dgm:pt>
    <dgm:pt modelId="{90597666-5C9F-DB49-8909-5C2F4356D656}" type="parTrans" cxnId="{A6F7DC5B-1563-7F41-A289-A36456E15A15}">
      <dgm:prSet/>
      <dgm:spPr/>
      <dgm:t>
        <a:bodyPr/>
        <a:lstStyle/>
        <a:p>
          <a:endParaRPr lang="fr-FR"/>
        </a:p>
      </dgm:t>
    </dgm:pt>
    <dgm:pt modelId="{CA199FCA-5C42-C04C-82BE-3A383C76656F}" type="sibTrans" cxnId="{A6F7DC5B-1563-7F41-A289-A36456E15A15}">
      <dgm:prSet/>
      <dgm:spPr/>
      <dgm:t>
        <a:bodyPr/>
        <a:lstStyle/>
        <a:p>
          <a:endParaRPr lang="fr-FR"/>
        </a:p>
      </dgm:t>
    </dgm:pt>
    <dgm:pt modelId="{145145DD-3784-5246-9AC4-64FAEA381D91}">
      <dgm:prSet custT="1"/>
      <dgm:spPr/>
      <dgm:t>
        <a:bodyPr anchor="t"/>
        <a:lstStyle/>
        <a:p>
          <a:pPr>
            <a:buFont typeface="Wingdings" pitchFamily="2" charset="2"/>
            <a:buChar char="§"/>
          </a:pPr>
          <a:r>
            <a:rPr lang="fr-FR" sz="2800" b="1" dirty="0">
              <a:highlight>
                <a:srgbClr val="FFFF00"/>
              </a:highlight>
            </a:rPr>
            <a:t>INSS</a:t>
          </a:r>
        </a:p>
      </dgm:t>
    </dgm:pt>
    <dgm:pt modelId="{66498C9D-1935-FC49-8C82-7998BE0DE032}" type="parTrans" cxnId="{345B2BD3-F261-0545-B4C0-8154A3386B5E}">
      <dgm:prSet/>
      <dgm:spPr/>
      <dgm:t>
        <a:bodyPr/>
        <a:lstStyle/>
        <a:p>
          <a:endParaRPr lang="fr-FR"/>
        </a:p>
      </dgm:t>
    </dgm:pt>
    <dgm:pt modelId="{230447E3-7F57-1D45-97B0-2D3B09ABD986}" type="sibTrans" cxnId="{345B2BD3-F261-0545-B4C0-8154A3386B5E}">
      <dgm:prSet/>
      <dgm:spPr/>
      <dgm:t>
        <a:bodyPr/>
        <a:lstStyle/>
        <a:p>
          <a:endParaRPr lang="fr-FR"/>
        </a:p>
      </dgm:t>
    </dgm:pt>
    <dgm:pt modelId="{3A3D7123-5452-DC45-ACCF-FA0DABDFD7E2}">
      <dgm:prSet phldrT="[Texte]" custT="1"/>
      <dgm:spPr/>
      <dgm:t>
        <a:bodyPr/>
        <a:lstStyle/>
        <a:p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Charles </a:t>
          </a:r>
          <a:r>
            <a:rPr lang="fr-FR" sz="18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Awesso</a:t>
          </a:r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1DEFD2E6-22BB-AA45-AF0D-F11B634DBAE0}" type="parTrans" cxnId="{7032930E-776C-3248-AFA9-C5B5077649B0}">
      <dgm:prSet/>
      <dgm:spPr/>
      <dgm:t>
        <a:bodyPr/>
        <a:lstStyle/>
        <a:p>
          <a:endParaRPr lang="fr-FR"/>
        </a:p>
      </dgm:t>
    </dgm:pt>
    <dgm:pt modelId="{4F553983-D309-F74C-A040-2D29A23E9A5A}" type="sibTrans" cxnId="{7032930E-776C-3248-AFA9-C5B5077649B0}">
      <dgm:prSet/>
      <dgm:spPr/>
      <dgm:t>
        <a:bodyPr/>
        <a:lstStyle/>
        <a:p>
          <a:endParaRPr lang="fr-FR"/>
        </a:p>
      </dgm:t>
    </dgm:pt>
    <dgm:pt modelId="{59B3334E-3197-BD4B-A3AA-C1414CA1516D}">
      <dgm:prSet phldrT="[Texte]" phldr="0" custT="1"/>
      <dgm:spPr/>
      <dgm:t>
        <a:bodyPr/>
        <a:lstStyle/>
        <a:p>
          <a:endParaRPr lang="fr-FR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85559DBE-1582-8449-BC44-058C5F77A3C6}" type="parTrans" cxnId="{6D816599-FADF-3547-8E9A-51A5CAA85817}">
      <dgm:prSet/>
      <dgm:spPr/>
      <dgm:t>
        <a:bodyPr/>
        <a:lstStyle/>
        <a:p>
          <a:endParaRPr lang="fr-FR"/>
        </a:p>
      </dgm:t>
    </dgm:pt>
    <dgm:pt modelId="{437643B4-B2D8-144F-8457-0CE419BF9E1B}" type="sibTrans" cxnId="{6D816599-FADF-3547-8E9A-51A5CAA85817}">
      <dgm:prSet/>
      <dgm:spPr/>
      <dgm:t>
        <a:bodyPr/>
        <a:lstStyle/>
        <a:p>
          <a:endParaRPr lang="fr-FR"/>
        </a:p>
      </dgm:t>
    </dgm:pt>
    <dgm:pt modelId="{CE2C3C63-5DAA-444C-8808-DDC401DA2202}">
      <dgm:prSet phldrT="[Texte]" phldr="0" custT="1"/>
      <dgm:spPr/>
      <dgm:t>
        <a:bodyPr/>
        <a:lstStyle/>
        <a:p>
          <a:pPr>
            <a:buFont typeface="Wingdings" pitchFamily="2" charset="2"/>
            <a:buChar char="§"/>
          </a:pPr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URD/UL</a:t>
          </a:r>
        </a:p>
      </dgm:t>
    </dgm:pt>
    <dgm:pt modelId="{ADD4DAC4-72F1-1D46-AA46-F0D8B45FE012}" type="parTrans" cxnId="{3A4F4648-C419-6541-A4ED-C88346DFFC58}">
      <dgm:prSet/>
      <dgm:spPr/>
      <dgm:t>
        <a:bodyPr/>
        <a:lstStyle/>
        <a:p>
          <a:endParaRPr lang="fr-FR"/>
        </a:p>
      </dgm:t>
    </dgm:pt>
    <dgm:pt modelId="{8BF2D1DE-6D53-4F4C-B4C9-DFEC944D0016}" type="sibTrans" cxnId="{3A4F4648-C419-6541-A4ED-C88346DFFC58}">
      <dgm:prSet/>
      <dgm:spPr/>
      <dgm:t>
        <a:bodyPr/>
        <a:lstStyle/>
        <a:p>
          <a:endParaRPr lang="fr-FR"/>
        </a:p>
      </dgm:t>
    </dgm:pt>
    <dgm:pt modelId="{E4ED537B-F8B2-D343-BC0A-327C47378C57}">
      <dgm:prSet phldrT="[Texte]" phldr="0" custT="1"/>
      <dgm:spPr/>
      <dgm:t>
        <a:bodyPr/>
        <a:lstStyle/>
        <a:p>
          <a:pPr>
            <a:buFont typeface="Wingdings" pitchFamily="2" charset="2"/>
            <a:buChar char="§"/>
          </a:pPr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Marie-Reine </a:t>
          </a:r>
          <a:r>
            <a:rPr lang="fr-FR" sz="18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Toudeka</a:t>
          </a:r>
          <a:endParaRPr lang="fr-FR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89674523-B31E-864F-9B04-7CAF7E895F3B}" type="parTrans" cxnId="{717E7B26-E01B-8443-8C1B-46DC24458FE6}">
      <dgm:prSet/>
      <dgm:spPr/>
      <dgm:t>
        <a:bodyPr/>
        <a:lstStyle/>
        <a:p>
          <a:endParaRPr lang="fr-FR"/>
        </a:p>
      </dgm:t>
    </dgm:pt>
    <dgm:pt modelId="{5CF16B2D-5706-1D4C-A34C-7324C0D68EA4}" type="sibTrans" cxnId="{717E7B26-E01B-8443-8C1B-46DC24458FE6}">
      <dgm:prSet/>
      <dgm:spPr/>
      <dgm:t>
        <a:bodyPr/>
        <a:lstStyle/>
        <a:p>
          <a:endParaRPr lang="fr-FR"/>
        </a:p>
      </dgm:t>
    </dgm:pt>
    <dgm:pt modelId="{E64AF931-4712-2846-93EA-5348D0311738}">
      <dgm:prSet phldrT="[Texte]" phldr="0" custT="1"/>
      <dgm:spPr/>
      <dgm:t>
        <a:bodyPr/>
        <a:lstStyle/>
        <a:p>
          <a:pPr>
            <a:buFont typeface="Wingdings" pitchFamily="2" charset="2"/>
            <a:buChar char="§"/>
          </a:pPr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Jean-Paul </a:t>
          </a:r>
          <a:r>
            <a:rPr lang="fr-FR" sz="18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Akakpo-Ahianyo</a:t>
          </a:r>
          <a:endParaRPr lang="fr-FR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9AA8281C-BFAF-BD45-BA21-5CE839733438}" type="parTrans" cxnId="{F2A51F37-8F8B-2E45-AA5F-C4C88E9690FA}">
      <dgm:prSet/>
      <dgm:spPr/>
      <dgm:t>
        <a:bodyPr/>
        <a:lstStyle/>
        <a:p>
          <a:endParaRPr lang="fr-FR"/>
        </a:p>
      </dgm:t>
    </dgm:pt>
    <dgm:pt modelId="{3FC8BCAB-E533-564F-A7BE-367D782FB199}" type="sibTrans" cxnId="{F2A51F37-8F8B-2E45-AA5F-C4C88E9690FA}">
      <dgm:prSet/>
      <dgm:spPr/>
      <dgm:t>
        <a:bodyPr/>
        <a:lstStyle/>
        <a:p>
          <a:endParaRPr lang="fr-FR"/>
        </a:p>
      </dgm:t>
    </dgm:pt>
    <dgm:pt modelId="{84B54F61-9A84-5840-A9BB-2905CF746D84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kern="1200" dirty="0"/>
            <a:t>Anastasia </a:t>
          </a:r>
          <a:r>
            <a:rPr lang="fr-FR" sz="1600" b="1" i="0" kern="1200" dirty="0" err="1"/>
            <a:t>Séfériadis</a:t>
          </a:r>
          <a:r>
            <a:rPr lang="fr-FR" sz="1600" b="1" i="0" kern="1200" dirty="0"/>
            <a:t> </a:t>
          </a:r>
          <a:r>
            <a:rPr lang="fr-FR" sz="1400" b="1" i="0" kern="1200" dirty="0"/>
            <a:t>(</a:t>
          </a:r>
          <a:r>
            <a:rPr lang="fr-FR" sz="1200" b="1" i="0" kern="1200" dirty="0"/>
            <a:t>post-doc)</a:t>
          </a:r>
        </a:p>
      </dgm:t>
    </dgm:pt>
    <dgm:pt modelId="{7A64C8CB-4397-084D-BE4D-ABDEB576771F}" type="parTrans" cxnId="{5F4E8287-33A9-5544-9D0B-67D82998B43D}">
      <dgm:prSet/>
      <dgm:spPr/>
      <dgm:t>
        <a:bodyPr/>
        <a:lstStyle/>
        <a:p>
          <a:endParaRPr lang="fr-FR"/>
        </a:p>
      </dgm:t>
    </dgm:pt>
    <dgm:pt modelId="{2ACAD0EC-6F19-B84B-ABB5-94CFB0403A1B}" type="sibTrans" cxnId="{5F4E8287-33A9-5544-9D0B-67D82998B43D}">
      <dgm:prSet/>
      <dgm:spPr/>
      <dgm:t>
        <a:bodyPr/>
        <a:lstStyle/>
        <a:p>
          <a:endParaRPr lang="fr-FR"/>
        </a:p>
      </dgm:t>
    </dgm:pt>
    <dgm:pt modelId="{1E0DA59D-D3ED-6C47-BF07-F876BB294926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u="none" kern="1200" dirty="0"/>
            <a:t>Anne </a:t>
          </a:r>
          <a:r>
            <a:rPr lang="fr-FR" sz="1800" b="1" i="0" u="none" kern="1200" dirty="0" err="1"/>
            <a:t>Attané</a:t>
          </a:r>
          <a:endParaRPr lang="fr-FR" sz="1800" b="1" i="0" u="none" kern="1200" dirty="0"/>
        </a:p>
      </dgm:t>
    </dgm:pt>
    <dgm:pt modelId="{8F476ABF-5A5A-D040-8DF6-C76C3E89D770}" type="parTrans" cxnId="{0F7C3F01-1259-0B44-8FAE-1A3A5B45F25E}">
      <dgm:prSet/>
      <dgm:spPr/>
      <dgm:t>
        <a:bodyPr/>
        <a:lstStyle/>
        <a:p>
          <a:endParaRPr lang="fr-FR"/>
        </a:p>
      </dgm:t>
    </dgm:pt>
    <dgm:pt modelId="{EE76F8BE-26D3-C242-A23A-F05F2E8E6526}" type="sibTrans" cxnId="{0F7C3F01-1259-0B44-8FAE-1A3A5B45F25E}">
      <dgm:prSet/>
      <dgm:spPr/>
      <dgm:t>
        <a:bodyPr/>
        <a:lstStyle/>
        <a:p>
          <a:endParaRPr lang="fr-FR"/>
        </a:p>
      </dgm:t>
    </dgm:pt>
    <dgm:pt modelId="{2F338C4A-A676-C442-9C56-E74AC4C05536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u="none" kern="1200" dirty="0"/>
            <a:t>Bénédicte </a:t>
          </a:r>
          <a:r>
            <a:rPr lang="fr-FR" sz="1800" b="1" i="0" u="none" kern="1200" dirty="0" err="1"/>
            <a:t>Gastineau</a:t>
          </a:r>
          <a:endParaRPr lang="fr-FR" sz="1800" b="1" i="0" u="none" kern="1200" dirty="0"/>
        </a:p>
      </dgm:t>
    </dgm:pt>
    <dgm:pt modelId="{233A1376-F44F-4B45-A401-7E7E2C56F52F}" type="parTrans" cxnId="{406B3662-289B-554B-BBF4-89B1C3D36997}">
      <dgm:prSet/>
      <dgm:spPr/>
      <dgm:t>
        <a:bodyPr/>
        <a:lstStyle/>
        <a:p>
          <a:endParaRPr lang="fr-FR"/>
        </a:p>
      </dgm:t>
    </dgm:pt>
    <dgm:pt modelId="{DB72F839-B4C6-7A43-8029-CE34F7545001}" type="sibTrans" cxnId="{406B3662-289B-554B-BBF4-89B1C3D36997}">
      <dgm:prSet/>
      <dgm:spPr/>
      <dgm:t>
        <a:bodyPr/>
        <a:lstStyle/>
        <a:p>
          <a:endParaRPr lang="fr-FR"/>
        </a:p>
      </dgm:t>
    </dgm:pt>
    <dgm:pt modelId="{39F82260-6832-3341-B82B-11DCD0F28107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u="none" kern="1200" dirty="0"/>
            <a:t>Valérie Delaunay</a:t>
          </a:r>
        </a:p>
      </dgm:t>
    </dgm:pt>
    <dgm:pt modelId="{64A26C9A-4599-6147-AD93-96938BE0764F}" type="parTrans" cxnId="{CC2ADE01-3B76-2248-AA38-EBD296AC1F60}">
      <dgm:prSet/>
      <dgm:spPr/>
      <dgm:t>
        <a:bodyPr/>
        <a:lstStyle/>
        <a:p>
          <a:endParaRPr lang="fr-FR"/>
        </a:p>
      </dgm:t>
    </dgm:pt>
    <dgm:pt modelId="{A42FA311-038D-5F47-A678-3E24F4A8F09C}" type="sibTrans" cxnId="{CC2ADE01-3B76-2248-AA38-EBD296AC1F60}">
      <dgm:prSet/>
      <dgm:spPr/>
      <dgm:t>
        <a:bodyPr/>
        <a:lstStyle/>
        <a:p>
          <a:endParaRPr lang="fr-FR"/>
        </a:p>
      </dgm:t>
    </dgm:pt>
    <dgm:pt modelId="{AEB7E686-560D-4140-9CE2-7A592F069B91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u="none" kern="1200" dirty="0"/>
            <a:t>Marie-Laurence </a:t>
          </a:r>
          <a:r>
            <a:rPr lang="fr-FR" sz="1800" b="1" i="0" u="none" kern="1200" dirty="0" err="1"/>
            <a:t>Flahaux</a:t>
          </a:r>
          <a:r>
            <a:rPr lang="fr-FR" sz="1800" b="1" i="0" u="none" kern="1200" dirty="0"/>
            <a:t>*</a:t>
          </a:r>
        </a:p>
      </dgm:t>
    </dgm:pt>
    <dgm:pt modelId="{CCE0D7E8-838C-5646-B379-764A8F60F2D6}" type="parTrans" cxnId="{244A564F-7986-AC46-B919-6E0BC4FA61ED}">
      <dgm:prSet/>
      <dgm:spPr/>
      <dgm:t>
        <a:bodyPr/>
        <a:lstStyle/>
        <a:p>
          <a:endParaRPr lang="fr-FR"/>
        </a:p>
      </dgm:t>
    </dgm:pt>
    <dgm:pt modelId="{C20E82A1-5602-E744-A184-924B817315C8}" type="sibTrans" cxnId="{244A564F-7986-AC46-B919-6E0BC4FA61ED}">
      <dgm:prSet/>
      <dgm:spPr/>
      <dgm:t>
        <a:bodyPr/>
        <a:lstStyle/>
        <a:p>
          <a:endParaRPr lang="fr-FR"/>
        </a:p>
      </dgm:t>
    </dgm:pt>
    <dgm:pt modelId="{815960F7-28CC-D54F-8F0C-D29A73858D6E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u="none" kern="1200" dirty="0"/>
            <a:t>Valérie </a:t>
          </a:r>
          <a:r>
            <a:rPr lang="fr-FR" sz="1800" b="1" i="0" u="none" kern="1200" dirty="0" err="1"/>
            <a:t>Golaz</a:t>
          </a:r>
          <a:endParaRPr lang="fr-FR" sz="1800" b="1" i="0" u="none" kern="1200" dirty="0"/>
        </a:p>
      </dgm:t>
    </dgm:pt>
    <dgm:pt modelId="{7EC37E59-AA45-EF4F-9D7A-F203C9D7335C}" type="parTrans" cxnId="{7C1ED3E8-DC87-114D-8A8F-7477E7E877D5}">
      <dgm:prSet/>
      <dgm:spPr/>
      <dgm:t>
        <a:bodyPr/>
        <a:lstStyle/>
        <a:p>
          <a:endParaRPr lang="fr-FR"/>
        </a:p>
      </dgm:t>
    </dgm:pt>
    <dgm:pt modelId="{232D48D6-A4F5-664C-954A-B71B3CA581D3}" type="sibTrans" cxnId="{7C1ED3E8-DC87-114D-8A8F-7477E7E877D5}">
      <dgm:prSet/>
      <dgm:spPr/>
      <dgm:t>
        <a:bodyPr/>
        <a:lstStyle/>
        <a:p>
          <a:endParaRPr lang="fr-FR"/>
        </a:p>
      </dgm:t>
    </dgm:pt>
    <dgm:pt modelId="{6B9E5837-81E5-DB43-8BEA-3F39B89A0F67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u="none" kern="1200" dirty="0"/>
            <a:t>Fabienne Hejoaka*</a:t>
          </a:r>
        </a:p>
      </dgm:t>
    </dgm:pt>
    <dgm:pt modelId="{72B12608-879D-4540-BD45-CA8EF4CEDEBE}" type="parTrans" cxnId="{2A8BEBBB-4825-3546-A232-85F8300A0D65}">
      <dgm:prSet/>
      <dgm:spPr/>
      <dgm:t>
        <a:bodyPr/>
        <a:lstStyle/>
        <a:p>
          <a:endParaRPr lang="fr-FR"/>
        </a:p>
      </dgm:t>
    </dgm:pt>
    <dgm:pt modelId="{7293CBCA-D7DB-3445-9413-9B136DABED63}" type="sibTrans" cxnId="{2A8BEBBB-4825-3546-A232-85F8300A0D65}">
      <dgm:prSet/>
      <dgm:spPr/>
      <dgm:t>
        <a:bodyPr/>
        <a:lstStyle/>
        <a:p>
          <a:endParaRPr lang="fr-FR"/>
        </a:p>
      </dgm:t>
    </dgm:pt>
    <dgm:pt modelId="{1C2D05C3-E13D-1540-B7A9-E0A10E82F0B1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u="none" kern="1200" dirty="0"/>
            <a:t>Sophie </a:t>
          </a:r>
          <a:r>
            <a:rPr lang="fr-FR" sz="1800" b="1" i="0" u="none" kern="1200" dirty="0" err="1"/>
            <a:t>Lewandowski</a:t>
          </a:r>
          <a:r>
            <a:rPr lang="fr-FR" sz="1800" b="1" i="0" u="none" kern="1200" dirty="0"/>
            <a:t>*</a:t>
          </a:r>
        </a:p>
      </dgm:t>
    </dgm:pt>
    <dgm:pt modelId="{B022F97D-66AC-024A-8BE7-4773B7928FAE}" type="parTrans" cxnId="{CFC53476-2FE3-C24F-84A7-D3C7663C6F2F}">
      <dgm:prSet/>
      <dgm:spPr/>
      <dgm:t>
        <a:bodyPr/>
        <a:lstStyle/>
        <a:p>
          <a:endParaRPr lang="fr-FR"/>
        </a:p>
      </dgm:t>
    </dgm:pt>
    <dgm:pt modelId="{EDE5D1CE-430C-9C44-993F-84A074918995}" type="sibTrans" cxnId="{CFC53476-2FE3-C24F-84A7-D3C7663C6F2F}">
      <dgm:prSet/>
      <dgm:spPr/>
      <dgm:t>
        <a:bodyPr/>
        <a:lstStyle/>
        <a:p>
          <a:endParaRPr lang="fr-FR"/>
        </a:p>
      </dgm:t>
    </dgm:pt>
    <dgm:pt modelId="{E0A6A223-C47F-8E4E-AC56-9C1B1614DF32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u="none" kern="1200" dirty="0"/>
            <a:t>Estelle Mathieu </a:t>
          </a:r>
          <a:r>
            <a:rPr lang="fr-FR" sz="1800" b="1" i="0" u="none" kern="1200" dirty="0" err="1"/>
            <a:t>Lafon</a:t>
          </a:r>
          <a:endParaRPr lang="fr-FR" sz="1800" b="1" i="0" u="none" kern="1200" dirty="0"/>
        </a:p>
      </dgm:t>
    </dgm:pt>
    <dgm:pt modelId="{1AAA466C-090E-F546-B754-26483800AF19}" type="parTrans" cxnId="{72CB04FA-B566-2245-920D-021FB2EA7CC1}">
      <dgm:prSet/>
      <dgm:spPr/>
      <dgm:t>
        <a:bodyPr/>
        <a:lstStyle/>
        <a:p>
          <a:endParaRPr lang="fr-FR"/>
        </a:p>
      </dgm:t>
    </dgm:pt>
    <dgm:pt modelId="{BCAC4532-0F45-CA4E-BA14-DB018D8A891B}" type="sibTrans" cxnId="{72CB04FA-B566-2245-920D-021FB2EA7CC1}">
      <dgm:prSet/>
      <dgm:spPr/>
      <dgm:t>
        <a:bodyPr/>
        <a:lstStyle/>
        <a:p>
          <a:endParaRPr lang="fr-FR"/>
        </a:p>
      </dgm:t>
    </dgm:pt>
    <dgm:pt modelId="{A81B1454-5B93-8C4D-96FE-EE51D460DC4A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u="none" kern="1200" dirty="0" err="1"/>
            <a:t>Yéniban</a:t>
          </a:r>
          <a:r>
            <a:rPr lang="fr-FR" sz="1800" b="1" i="0" u="none" kern="1200" dirty="0"/>
            <a:t> </a:t>
          </a:r>
          <a:r>
            <a:rPr lang="fr-FR" sz="1600" b="1" i="0" u="none" kern="1200" dirty="0" err="1"/>
            <a:t>Madiega</a:t>
          </a:r>
          <a:r>
            <a:rPr lang="fr-FR" sz="1600" b="1" i="0" u="none" kern="1200" dirty="0"/>
            <a:t> (doctorant)</a:t>
          </a:r>
        </a:p>
      </dgm:t>
    </dgm:pt>
    <dgm:pt modelId="{D392D07F-B6FC-264B-8FAD-F0BEB2B449EE}" type="parTrans" cxnId="{27D1BB60-5A37-5F4D-9AC1-D90C29F96740}">
      <dgm:prSet/>
      <dgm:spPr/>
      <dgm:t>
        <a:bodyPr/>
        <a:lstStyle/>
        <a:p>
          <a:endParaRPr lang="fr-FR"/>
        </a:p>
      </dgm:t>
    </dgm:pt>
    <dgm:pt modelId="{036972CC-0BBD-B44D-BAC2-0D644E37B9BB}" type="sibTrans" cxnId="{27D1BB60-5A37-5F4D-9AC1-D90C29F96740}">
      <dgm:prSet/>
      <dgm:spPr/>
      <dgm:t>
        <a:bodyPr/>
        <a:lstStyle/>
        <a:p>
          <a:endParaRPr lang="fr-FR"/>
        </a:p>
      </dgm:t>
    </dgm:pt>
    <dgm:pt modelId="{431E625F-2229-1D42-983D-58FAB01F92BA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u="none" kern="1200" dirty="0"/>
            <a:t>Laura March*</a:t>
          </a:r>
        </a:p>
      </dgm:t>
    </dgm:pt>
    <dgm:pt modelId="{BD1FC37D-801B-D24B-84C4-8A8652E56C47}" type="parTrans" cxnId="{7B07C732-EA00-5C45-B03A-43EAE942E12F}">
      <dgm:prSet/>
      <dgm:spPr/>
      <dgm:t>
        <a:bodyPr/>
        <a:lstStyle/>
        <a:p>
          <a:endParaRPr lang="fr-FR"/>
        </a:p>
      </dgm:t>
    </dgm:pt>
    <dgm:pt modelId="{DBF81A55-FB10-3043-B9A9-89AB531F7AC4}" type="sibTrans" cxnId="{7B07C732-EA00-5C45-B03A-43EAE942E12F}">
      <dgm:prSet/>
      <dgm:spPr/>
      <dgm:t>
        <a:bodyPr/>
        <a:lstStyle/>
        <a:p>
          <a:endParaRPr lang="fr-FR"/>
        </a:p>
      </dgm:t>
    </dgm:pt>
    <dgm:pt modelId="{3FD1351A-E4D8-554F-94DE-F0D016867DEC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i="0" u="none" kern="1200" dirty="0" err="1"/>
            <a:t>Ballo</a:t>
          </a:r>
          <a:r>
            <a:rPr lang="fr-FR" sz="1800" b="1" i="0" u="none" kern="1200" dirty="0"/>
            <a:t> </a:t>
          </a:r>
          <a:r>
            <a:rPr lang="fr-FR" sz="1600" b="1" i="0" u="none" kern="1200" dirty="0"/>
            <a:t>Cheick Aboubacar (stage)</a:t>
          </a:r>
        </a:p>
      </dgm:t>
    </dgm:pt>
    <dgm:pt modelId="{3CAED74A-E18A-D047-8CA2-E164F26D42AC}" type="parTrans" cxnId="{CC8B0694-C526-344B-94F7-62B6C856A815}">
      <dgm:prSet/>
      <dgm:spPr/>
      <dgm:t>
        <a:bodyPr/>
        <a:lstStyle/>
        <a:p>
          <a:endParaRPr lang="fr-FR"/>
        </a:p>
      </dgm:t>
    </dgm:pt>
    <dgm:pt modelId="{35E04CAD-1784-9A49-8D58-E3D68259229C}" type="sibTrans" cxnId="{CC8B0694-C526-344B-94F7-62B6C856A815}">
      <dgm:prSet/>
      <dgm:spPr/>
      <dgm:t>
        <a:bodyPr/>
        <a:lstStyle/>
        <a:p>
          <a:endParaRPr lang="fr-FR"/>
        </a:p>
      </dgm:t>
    </dgm:pt>
    <dgm:pt modelId="{BDF7A3E2-0B80-1643-B044-89C6F0E9949D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800" b="1" kern="1200" dirty="0"/>
            <a:t>Fatoumata Ouattara</a:t>
          </a:r>
          <a:endParaRPr lang="fr-FR" sz="1800" b="1" i="0" u="none" kern="1200" dirty="0"/>
        </a:p>
      </dgm:t>
    </dgm:pt>
    <dgm:pt modelId="{18D006B0-A37B-C045-95FC-0CC74089D569}" type="parTrans" cxnId="{B1EE5B48-5818-6C42-94B4-5CF994D6AECB}">
      <dgm:prSet/>
      <dgm:spPr/>
      <dgm:t>
        <a:bodyPr/>
        <a:lstStyle/>
        <a:p>
          <a:endParaRPr lang="fr-FR"/>
        </a:p>
      </dgm:t>
    </dgm:pt>
    <dgm:pt modelId="{623C5A14-8AAB-7643-B9EB-F3AD32AC1012}" type="sibTrans" cxnId="{B1EE5B48-5818-6C42-94B4-5CF994D6AECB}">
      <dgm:prSet/>
      <dgm:spPr/>
      <dgm:t>
        <a:bodyPr/>
        <a:lstStyle/>
        <a:p>
          <a:endParaRPr lang="fr-FR"/>
        </a:p>
      </dgm:t>
    </dgm:pt>
    <dgm:pt modelId="{F4C1E2A9-768E-474E-AA6C-AF3CD49A090F}">
      <dgm:prSet custT="1"/>
      <dgm:spPr/>
      <dgm:t>
        <a:bodyPr/>
        <a:lstStyle/>
        <a:p>
          <a:pPr marL="11113" indent="0">
            <a:buNone/>
            <a:tabLst/>
          </a:pPr>
          <a:r>
            <a:rPr lang="fr-FR" sz="1600" b="1" kern="1200" dirty="0"/>
            <a:t>Charlotte </a:t>
          </a:r>
          <a:r>
            <a:rPr lang="fr-FR" sz="1600" b="1" kern="1200" dirty="0" err="1"/>
            <a:t>Vampo</a:t>
          </a:r>
          <a:r>
            <a:rPr lang="fr-FR" sz="1600" b="1" kern="1200" dirty="0"/>
            <a:t> </a:t>
          </a:r>
          <a:r>
            <a:rPr lang="fr-FR" sz="1600" b="1" i="0" kern="1200" dirty="0"/>
            <a:t>(post-doc)</a:t>
          </a:r>
          <a:endParaRPr lang="fr-FR" sz="1800" b="1" i="0" u="none" kern="1200" dirty="0"/>
        </a:p>
      </dgm:t>
    </dgm:pt>
    <dgm:pt modelId="{6189CCCA-52FC-944B-92FD-899685F5DC1E}" type="parTrans" cxnId="{CAF6E192-06CF-7341-B897-56F2BAB0D0FE}">
      <dgm:prSet/>
      <dgm:spPr/>
      <dgm:t>
        <a:bodyPr/>
        <a:lstStyle/>
        <a:p>
          <a:endParaRPr lang="fr-FR"/>
        </a:p>
      </dgm:t>
    </dgm:pt>
    <dgm:pt modelId="{0B579754-72C2-4B49-A5C3-24FD98542B15}" type="sibTrans" cxnId="{CAF6E192-06CF-7341-B897-56F2BAB0D0FE}">
      <dgm:prSet/>
      <dgm:spPr/>
      <dgm:t>
        <a:bodyPr/>
        <a:lstStyle/>
        <a:p>
          <a:endParaRPr lang="fr-FR"/>
        </a:p>
      </dgm:t>
    </dgm:pt>
    <dgm:pt modelId="{A67372AC-B89B-4C49-BDD8-32F435CA8D7A}" type="pres">
      <dgm:prSet presAssocID="{DA008275-8FD6-A24D-8DAA-78CEE179ED97}" presName="Name0" presStyleCnt="0">
        <dgm:presLayoutVars>
          <dgm:dir/>
          <dgm:animLvl val="lvl"/>
          <dgm:resizeHandles val="exact"/>
        </dgm:presLayoutVars>
      </dgm:prSet>
      <dgm:spPr/>
    </dgm:pt>
    <dgm:pt modelId="{0C7E4837-13E5-D943-8DDF-90D7482025AA}" type="pres">
      <dgm:prSet presAssocID="{E93C73CA-74A4-9E43-9BC8-06BD8DC593F3}" presName="composite" presStyleCnt="0"/>
      <dgm:spPr/>
    </dgm:pt>
    <dgm:pt modelId="{BF78CB72-A712-CC49-9119-512BD52A20DB}" type="pres">
      <dgm:prSet presAssocID="{E93C73CA-74A4-9E43-9BC8-06BD8DC593F3}" presName="parTx" presStyleLbl="alignNode1" presStyleIdx="0" presStyleCnt="4" custScaleX="109645" custLinFactNeighborX="212" custLinFactNeighborY="-25605">
        <dgm:presLayoutVars>
          <dgm:chMax val="0"/>
          <dgm:chPref val="0"/>
          <dgm:bulletEnabled val="1"/>
        </dgm:presLayoutVars>
      </dgm:prSet>
      <dgm:spPr/>
    </dgm:pt>
    <dgm:pt modelId="{E36F7342-7800-C14A-A2B1-6AC824F80157}" type="pres">
      <dgm:prSet presAssocID="{E93C73CA-74A4-9E43-9BC8-06BD8DC593F3}" presName="desTx" presStyleLbl="alignAccFollowNode1" presStyleIdx="0" presStyleCnt="4" custScaleX="115338" custScaleY="97541" custLinFactNeighborX="-2688" custLinFactNeighborY="-3335">
        <dgm:presLayoutVars>
          <dgm:bulletEnabled val="1"/>
        </dgm:presLayoutVars>
      </dgm:prSet>
      <dgm:spPr/>
    </dgm:pt>
    <dgm:pt modelId="{544B7FBB-0CAB-7E41-8FBA-29521DB75069}" type="pres">
      <dgm:prSet presAssocID="{F8B3C0C7-397A-D149-974B-67A3596371C5}" presName="space" presStyleCnt="0"/>
      <dgm:spPr/>
    </dgm:pt>
    <dgm:pt modelId="{9CFD69FB-2D03-B242-BF3B-E52C2F189686}" type="pres">
      <dgm:prSet presAssocID="{87BDE1B8-11FA-F44B-9570-D8202A2889A4}" presName="composite" presStyleCnt="0"/>
      <dgm:spPr/>
    </dgm:pt>
    <dgm:pt modelId="{D47B4C97-2E9B-7243-9F27-96FBDC8BB396}" type="pres">
      <dgm:prSet presAssocID="{87BDE1B8-11FA-F44B-9570-D8202A2889A4}" presName="parTx" presStyleLbl="alignNode1" presStyleIdx="1" presStyleCnt="4" custScaleX="124774" custScaleY="114059" custLinFactNeighborX="-4336" custLinFactNeighborY="-918">
        <dgm:presLayoutVars>
          <dgm:chMax val="0"/>
          <dgm:chPref val="0"/>
          <dgm:bulletEnabled val="1"/>
        </dgm:presLayoutVars>
      </dgm:prSet>
      <dgm:spPr/>
    </dgm:pt>
    <dgm:pt modelId="{FB209679-3D27-A94F-92F3-DE61DD3D0FEA}" type="pres">
      <dgm:prSet presAssocID="{87BDE1B8-11FA-F44B-9570-D8202A2889A4}" presName="desTx" presStyleLbl="alignAccFollowNode1" presStyleIdx="1" presStyleCnt="4" custScaleX="128369" custLinFactNeighborX="-5783" custLinFactNeighborY="-3338">
        <dgm:presLayoutVars>
          <dgm:bulletEnabled val="1"/>
        </dgm:presLayoutVars>
      </dgm:prSet>
      <dgm:spPr/>
    </dgm:pt>
    <dgm:pt modelId="{76028136-A586-C14B-A26F-8C7E13166594}" type="pres">
      <dgm:prSet presAssocID="{1B48C96F-0B04-D640-A362-49623107CB7F}" presName="space" presStyleCnt="0"/>
      <dgm:spPr/>
    </dgm:pt>
    <dgm:pt modelId="{2734A900-DF47-AE4D-9458-62B434D1216B}" type="pres">
      <dgm:prSet presAssocID="{10228B49-1F99-3348-806A-FA6EEA331A5D}" presName="composite" presStyleCnt="0"/>
      <dgm:spPr/>
    </dgm:pt>
    <dgm:pt modelId="{7E133385-E029-5B49-A50F-72BFB2A21763}" type="pres">
      <dgm:prSet presAssocID="{10228B49-1F99-3348-806A-FA6EEA331A5D}" presName="parTx" presStyleLbl="alignNode1" presStyleIdx="2" presStyleCnt="4" custScaleX="126272" custLinFactNeighborX="-5901" custLinFactNeighborY="-48909">
        <dgm:presLayoutVars>
          <dgm:chMax val="0"/>
          <dgm:chPref val="0"/>
          <dgm:bulletEnabled val="1"/>
        </dgm:presLayoutVars>
      </dgm:prSet>
      <dgm:spPr/>
    </dgm:pt>
    <dgm:pt modelId="{20F26550-5874-0945-BB88-9D08B47850A0}" type="pres">
      <dgm:prSet presAssocID="{10228B49-1F99-3348-806A-FA6EEA331A5D}" presName="desTx" presStyleLbl="alignAccFollowNode1" presStyleIdx="2" presStyleCnt="4" custScaleX="126413" custScaleY="102178" custLinFactNeighborX="-7503" custLinFactNeighborY="-2188">
        <dgm:presLayoutVars>
          <dgm:bulletEnabled val="1"/>
        </dgm:presLayoutVars>
      </dgm:prSet>
      <dgm:spPr/>
    </dgm:pt>
    <dgm:pt modelId="{52F70EAF-ADE0-9C4E-8B07-D32AA75B26D5}" type="pres">
      <dgm:prSet presAssocID="{7CECADF0-135D-6741-8480-48E9A9262A23}" presName="space" presStyleCnt="0"/>
      <dgm:spPr/>
    </dgm:pt>
    <dgm:pt modelId="{EF84CA58-813E-0642-8CCB-D31A8A687306}" type="pres">
      <dgm:prSet presAssocID="{83C79D95-C114-7C43-B6B8-2CEEB37AE6DB}" presName="composite" presStyleCnt="0"/>
      <dgm:spPr/>
    </dgm:pt>
    <dgm:pt modelId="{7ACF41CE-80D2-814F-B455-11E166C8FAFC}" type="pres">
      <dgm:prSet presAssocID="{83C79D95-C114-7C43-B6B8-2CEEB37AE6DB}" presName="parTx" presStyleLbl="alignNode1" presStyleIdx="3" presStyleCnt="4" custScaleX="140635" custScaleY="98712" custLinFactNeighborX="-6358" custLinFactNeighborY="-24726">
        <dgm:presLayoutVars>
          <dgm:chMax val="0"/>
          <dgm:chPref val="0"/>
          <dgm:bulletEnabled val="1"/>
        </dgm:presLayoutVars>
      </dgm:prSet>
      <dgm:spPr/>
    </dgm:pt>
    <dgm:pt modelId="{75B78579-0B7A-AF48-A3C9-4FC8FACDB1D1}" type="pres">
      <dgm:prSet presAssocID="{83C79D95-C114-7C43-B6B8-2CEEB37AE6DB}" presName="desTx" presStyleLbl="alignAccFollowNode1" presStyleIdx="3" presStyleCnt="4" custScaleX="139216" custScaleY="103610" custLinFactNeighborX="-6968" custLinFactNeighborY="63">
        <dgm:presLayoutVars>
          <dgm:bulletEnabled val="1"/>
        </dgm:presLayoutVars>
      </dgm:prSet>
      <dgm:spPr/>
    </dgm:pt>
  </dgm:ptLst>
  <dgm:cxnLst>
    <dgm:cxn modelId="{0F7C3F01-1259-0B44-8FAE-1A3A5B45F25E}" srcId="{83C79D95-C114-7C43-B6B8-2CEEB37AE6DB}" destId="{1E0DA59D-D3ED-6C47-BF07-F876BB294926}" srcOrd="3" destOrd="0" parTransId="{8F476ABF-5A5A-D040-8DF6-C76C3E89D770}" sibTransId="{EE76F8BE-26D3-C242-A23A-F05F2E8E6526}"/>
    <dgm:cxn modelId="{A8605401-F758-2F46-9DCC-8A971E31F05D}" type="presOf" srcId="{E4ED537B-F8B2-D343-BC0A-327C47378C57}" destId="{20F26550-5874-0945-BB88-9D08B47850A0}" srcOrd="0" destOrd="5" presId="urn:microsoft.com/office/officeart/2005/8/layout/hList1"/>
    <dgm:cxn modelId="{CC2ADE01-3B76-2248-AA38-EBD296AC1F60}" srcId="{83C79D95-C114-7C43-B6B8-2CEEB37AE6DB}" destId="{39F82260-6832-3341-B82B-11DCD0F28107}" srcOrd="6" destOrd="0" parTransId="{64A26C9A-4599-6147-AD93-96938BE0764F}" sibTransId="{A42FA311-038D-5F47-A678-3E24F4A8F09C}"/>
    <dgm:cxn modelId="{7032930E-776C-3248-AFA9-C5B5077649B0}" srcId="{10228B49-1F99-3348-806A-FA6EEA331A5D}" destId="{3A3D7123-5452-DC45-ACCF-FA0DABDFD7E2}" srcOrd="1" destOrd="0" parTransId="{1DEFD2E6-22BB-AA45-AF0D-F11B634DBAE0}" sibTransId="{4F553983-D309-F74C-A040-2D29A23E9A5A}"/>
    <dgm:cxn modelId="{2030021D-C7EC-374C-AA00-55CB8CDD3D43}" type="presOf" srcId="{1E0DA59D-D3ED-6C47-BF07-F876BB294926}" destId="{75B78579-0B7A-AF48-A3C9-4FC8FACDB1D1}" srcOrd="0" destOrd="3" presId="urn:microsoft.com/office/officeart/2005/8/layout/hList1"/>
    <dgm:cxn modelId="{7C723522-1483-C049-814F-98B52E0AACE7}" type="presOf" srcId="{D22D6AE6-C459-8D43-8C47-077CA5CA474C}" destId="{20F26550-5874-0945-BB88-9D08B47850A0}" srcOrd="0" destOrd="0" presId="urn:microsoft.com/office/officeart/2005/8/layout/hList1"/>
    <dgm:cxn modelId="{11F50426-6FD4-7448-8B1F-AD17B95C37D1}" srcId="{87BDE1B8-11FA-F44B-9570-D8202A2889A4}" destId="{5FF62FBE-EBB7-4546-8D05-4961CD5BE737}" srcOrd="2" destOrd="0" parTransId="{28BEFEB6-BF16-3944-AD7D-6FBC3D270E84}" sibTransId="{FF3A50EF-6E46-DE45-9D34-63DD808EA6C3}"/>
    <dgm:cxn modelId="{717E7B26-E01B-8443-8C1B-46DC24458FE6}" srcId="{10228B49-1F99-3348-806A-FA6EEA331A5D}" destId="{E4ED537B-F8B2-D343-BC0A-327C47378C57}" srcOrd="5" destOrd="0" parTransId="{89674523-B31E-864F-9B04-7CAF7E895F3B}" sibTransId="{5CF16B2D-5706-1D4C-A34C-7324C0D68EA4}"/>
    <dgm:cxn modelId="{B309E62D-1809-154B-B3B1-5008E1E6B231}" type="presOf" srcId="{D01DA318-9D8C-5F49-B98C-88922441A83F}" destId="{75B78579-0B7A-AF48-A3C9-4FC8FACDB1D1}" srcOrd="0" destOrd="1" presId="urn:microsoft.com/office/officeart/2005/8/layout/hList1"/>
    <dgm:cxn modelId="{15A02131-D2BD-2A40-8BDE-5A7BADE32B21}" type="presOf" srcId="{DA008275-8FD6-A24D-8DAA-78CEE179ED97}" destId="{A67372AC-B89B-4C49-BDD8-32F435CA8D7A}" srcOrd="0" destOrd="0" presId="urn:microsoft.com/office/officeart/2005/8/layout/hList1"/>
    <dgm:cxn modelId="{7B07C732-EA00-5C45-B03A-43EAE942E12F}" srcId="{83C79D95-C114-7C43-B6B8-2CEEB37AE6DB}" destId="{431E625F-2229-1D42-983D-58FAB01F92BA}" srcOrd="13" destOrd="0" parTransId="{BD1FC37D-801B-D24B-84C4-8A8652E56C47}" sibTransId="{DBF81A55-FB10-3043-B9A9-89AB531F7AC4}"/>
    <dgm:cxn modelId="{F2A51F37-8F8B-2E45-AA5F-C4C88E9690FA}" srcId="{10228B49-1F99-3348-806A-FA6EEA331A5D}" destId="{E64AF931-4712-2846-93EA-5348D0311738}" srcOrd="6" destOrd="0" parTransId="{9AA8281C-BFAF-BD45-BA21-5CE839733438}" sibTransId="{3FC8BCAB-E533-564F-A7BE-367D782FB199}"/>
    <dgm:cxn modelId="{567DF437-0116-B746-812A-415775545C6B}" srcId="{83C79D95-C114-7C43-B6B8-2CEEB37AE6DB}" destId="{D01DA318-9D8C-5F49-B98C-88922441A83F}" srcOrd="1" destOrd="0" parTransId="{D3BF26CA-F568-B745-8975-041539C9EF1E}" sibTransId="{510B81E8-1FF0-DC42-BFFD-1B7849D79684}"/>
    <dgm:cxn modelId="{F541553F-9197-D944-A917-93BF741A2D0B}" srcId="{83C79D95-C114-7C43-B6B8-2CEEB37AE6DB}" destId="{F0B5DA4C-9032-9148-8190-A0FA267D3583}" srcOrd="0" destOrd="0" parTransId="{2CD892A5-FC5D-8049-B7F8-4E721F798405}" sibTransId="{89F14D5E-5F61-8743-9683-BA092418280B}"/>
    <dgm:cxn modelId="{75B7D042-5642-FA46-B86C-F0645606F85D}" type="presOf" srcId="{39F82260-6832-3341-B82B-11DCD0F28107}" destId="{75B78579-0B7A-AF48-A3C9-4FC8FACDB1D1}" srcOrd="0" destOrd="6" presId="urn:microsoft.com/office/officeart/2005/8/layout/hList1"/>
    <dgm:cxn modelId="{B80AEA44-37D4-9645-970A-B3148FCDC481}" type="presOf" srcId="{E93C73CA-74A4-9E43-9BC8-06BD8DC593F3}" destId="{BF78CB72-A712-CC49-9119-512BD52A20DB}" srcOrd="0" destOrd="0" presId="urn:microsoft.com/office/officeart/2005/8/layout/hList1"/>
    <dgm:cxn modelId="{AE6BC147-79F3-EB43-99D4-01EA4E44A834}" type="presOf" srcId="{D8B883A0-0604-FF42-9E59-A32D482EC434}" destId="{E36F7342-7800-C14A-A2B1-6AC824F80157}" srcOrd="0" destOrd="2" presId="urn:microsoft.com/office/officeart/2005/8/layout/hList1"/>
    <dgm:cxn modelId="{3A4F4648-C419-6541-A4ED-C88346DFFC58}" srcId="{10228B49-1F99-3348-806A-FA6EEA331A5D}" destId="{CE2C3C63-5DAA-444C-8808-DDC401DA2202}" srcOrd="4" destOrd="0" parTransId="{ADD4DAC4-72F1-1D46-AA46-F0D8B45FE012}" sibTransId="{8BF2D1DE-6D53-4F4C-B4C9-DFEC944D0016}"/>
    <dgm:cxn modelId="{B1EE5B48-5818-6C42-94B4-5CF994D6AECB}" srcId="{83C79D95-C114-7C43-B6B8-2CEEB37AE6DB}" destId="{BDF7A3E2-0B80-1643-B044-89C6F0E9949D}" srcOrd="14" destOrd="0" parTransId="{18D006B0-A37B-C045-95FC-0CC74089D569}" sibTransId="{623C5A14-8AAB-7643-B9EB-F3AD32AC1012}"/>
    <dgm:cxn modelId="{9AB8F84A-8EFB-354C-9B0B-E15C328C808F}" type="presOf" srcId="{F9913D99-348D-7744-A4AA-7D7EE939186D}" destId="{FB209679-3D27-A94F-92F3-DE61DD3D0FEA}" srcOrd="0" destOrd="1" presId="urn:microsoft.com/office/officeart/2005/8/layout/hList1"/>
    <dgm:cxn modelId="{0CAC994D-EF1C-A34A-B393-AAD8760ED092}" type="presOf" srcId="{6F352B7B-0329-3148-BF42-512FCF0C1491}" destId="{20F26550-5874-0945-BB88-9D08B47850A0}" srcOrd="0" destOrd="2" presId="urn:microsoft.com/office/officeart/2005/8/layout/hList1"/>
    <dgm:cxn modelId="{901BA34E-AA02-9A4B-90F1-5CBBCA12AF52}" srcId="{DA008275-8FD6-A24D-8DAA-78CEE179ED97}" destId="{E93C73CA-74A4-9E43-9BC8-06BD8DC593F3}" srcOrd="0" destOrd="0" parTransId="{16DB5D51-1903-734D-A325-EC2C9E904DF1}" sibTransId="{F8B3C0C7-397A-D149-974B-67A3596371C5}"/>
    <dgm:cxn modelId="{244A564F-7986-AC46-B919-6E0BC4FA61ED}" srcId="{83C79D95-C114-7C43-B6B8-2CEEB37AE6DB}" destId="{AEB7E686-560D-4140-9CE2-7A592F069B91}" srcOrd="7" destOrd="0" parTransId="{CCE0D7E8-838C-5646-B379-764A8F60F2D6}" sibTransId="{C20E82A1-5602-E744-A184-924B817315C8}"/>
    <dgm:cxn modelId="{E38C4051-5F88-F841-A3AB-C213458914D2}" type="presOf" srcId="{84B54F61-9A84-5840-A9BB-2905CF746D84}" destId="{75B78579-0B7A-AF48-A3C9-4FC8FACDB1D1}" srcOrd="0" destOrd="2" presId="urn:microsoft.com/office/officeart/2005/8/layout/hList1"/>
    <dgm:cxn modelId="{D110325A-4C11-594A-B580-FD5181FCD1A6}" type="presOf" srcId="{A81B1454-5B93-8C4D-96FE-EE51D460DC4A}" destId="{75B78579-0B7A-AF48-A3C9-4FC8FACDB1D1}" srcOrd="0" destOrd="12" presId="urn:microsoft.com/office/officeart/2005/8/layout/hList1"/>
    <dgm:cxn modelId="{503A0B5B-DF2E-2046-9C7C-7D7A3932D3C8}" type="presOf" srcId="{BEEFC51A-61D9-A74D-8995-CEDCC9D22154}" destId="{E36F7342-7800-C14A-A2B1-6AC824F80157}" srcOrd="0" destOrd="3" presId="urn:microsoft.com/office/officeart/2005/8/layout/hList1"/>
    <dgm:cxn modelId="{A6F7DC5B-1563-7F41-A289-A36456E15A15}" srcId="{87BDE1B8-11FA-F44B-9570-D8202A2889A4}" destId="{F9913D99-348D-7744-A4AA-7D7EE939186D}" srcOrd="1" destOrd="0" parTransId="{90597666-5C9F-DB49-8909-5C2F4356D656}" sibTransId="{CA199FCA-5C42-C04C-82BE-3A383C76656F}"/>
    <dgm:cxn modelId="{0E08755D-61AB-3D48-A816-F1D17F796596}" srcId="{87BDE1B8-11FA-F44B-9570-D8202A2889A4}" destId="{D0F73751-8A4C-3E4F-B7F5-E6057ECF6173}" srcOrd="0" destOrd="0" parTransId="{057FB9FD-9209-9D42-AC44-E7279912AB99}" sibTransId="{8BCA71C6-B3A2-4641-8DBA-D188C1887679}"/>
    <dgm:cxn modelId="{3491CA5D-4E68-0945-898A-7FC7DA22169F}" type="presOf" srcId="{28C9EF64-B2CA-B640-94A9-2F2DDAB4E919}" destId="{E36F7342-7800-C14A-A2B1-6AC824F80157}" srcOrd="0" destOrd="0" presId="urn:microsoft.com/office/officeart/2005/8/layout/hList1"/>
    <dgm:cxn modelId="{923F3E5E-F01E-FC45-8327-7C42131BE118}" type="presOf" srcId="{2A44545F-C002-0E41-921C-0B72F2CCE65C}" destId="{E36F7342-7800-C14A-A2B1-6AC824F80157}" srcOrd="0" destOrd="1" presId="urn:microsoft.com/office/officeart/2005/8/layout/hList1"/>
    <dgm:cxn modelId="{4C4D275F-1387-ED46-8176-E4CB59C4613F}" type="presOf" srcId="{6B9E5837-81E5-DB43-8BEA-3F39B89A0F67}" destId="{75B78579-0B7A-AF48-A3C9-4FC8FACDB1D1}" srcOrd="0" destOrd="9" presId="urn:microsoft.com/office/officeart/2005/8/layout/hList1"/>
    <dgm:cxn modelId="{27D1BB60-5A37-5F4D-9AC1-D90C29F96740}" srcId="{83C79D95-C114-7C43-B6B8-2CEEB37AE6DB}" destId="{A81B1454-5B93-8C4D-96FE-EE51D460DC4A}" srcOrd="12" destOrd="0" parTransId="{D392D07F-B6FC-264B-8FAD-F0BEB2B449EE}" sibTransId="{036972CC-0BBD-B44D-BAC2-0D644E37B9BB}"/>
    <dgm:cxn modelId="{406B3662-289B-554B-BBF4-89B1C3D36997}" srcId="{83C79D95-C114-7C43-B6B8-2CEEB37AE6DB}" destId="{2F338C4A-A676-C442-9C56-E74AC4C05536}" srcOrd="5" destOrd="0" parTransId="{233A1376-F44F-4B45-A401-7E7E2C56F52F}" sibTransId="{DB72F839-B4C6-7A43-8029-CE34F7545001}"/>
    <dgm:cxn modelId="{9B38A163-16FD-CD4D-97F5-28F6826C1DCD}" srcId="{28C9EF64-B2CA-B640-94A9-2F2DDAB4E919}" destId="{D8B883A0-0604-FF42-9E59-A32D482EC434}" srcOrd="1" destOrd="0" parTransId="{B03AD9AE-6C78-D649-AF33-C2B59582E553}" sibTransId="{3641D106-4B68-B448-BE3A-73EB0260CC42}"/>
    <dgm:cxn modelId="{537FF471-74CA-214C-8AEA-7F7EBF4AE87A}" type="presOf" srcId="{815960F7-28CC-D54F-8F0C-D29A73858D6E}" destId="{75B78579-0B7A-AF48-A3C9-4FC8FACDB1D1}" srcOrd="0" destOrd="8" presId="urn:microsoft.com/office/officeart/2005/8/layout/hList1"/>
    <dgm:cxn modelId="{CFC53476-2FE3-C24F-84A7-D3C7663C6F2F}" srcId="{83C79D95-C114-7C43-B6B8-2CEEB37AE6DB}" destId="{1C2D05C3-E13D-1540-B7A9-E0A10E82F0B1}" srcOrd="10" destOrd="0" parTransId="{B022F97D-66AC-024A-8BE7-4773B7928FAE}" sibTransId="{EDE5D1CE-430C-9C44-993F-84A074918995}"/>
    <dgm:cxn modelId="{9AA23B78-094D-F840-9C5B-A45CACCED08C}" type="presOf" srcId="{F0B5DA4C-9032-9148-8190-A0FA267D3583}" destId="{75B78579-0B7A-AF48-A3C9-4FC8FACDB1D1}" srcOrd="0" destOrd="0" presId="urn:microsoft.com/office/officeart/2005/8/layout/hList1"/>
    <dgm:cxn modelId="{CE3CBE79-C316-914F-8B85-A295EF00F9F6}" type="presOf" srcId="{F4C1E2A9-768E-474E-AA6C-AF3CD49A090F}" destId="{75B78579-0B7A-AF48-A3C9-4FC8FACDB1D1}" srcOrd="0" destOrd="15" presId="urn:microsoft.com/office/officeart/2005/8/layout/hList1"/>
    <dgm:cxn modelId="{E8DC517D-E528-F14F-BD08-0A7FEDF96380}" srcId="{10228B49-1F99-3348-806A-FA6EEA331A5D}" destId="{6F352B7B-0329-3148-BF42-512FCF0C1491}" srcOrd="2" destOrd="0" parTransId="{E3719867-E24C-084D-9165-C391AFD42767}" sibTransId="{FB44D1C6-7DAF-A241-BC33-F72E5338849D}"/>
    <dgm:cxn modelId="{17700E81-ED99-7D4B-A44C-A7D9525D0F34}" type="presOf" srcId="{E64AF931-4712-2846-93EA-5348D0311738}" destId="{20F26550-5874-0945-BB88-9D08B47850A0}" srcOrd="0" destOrd="6" presId="urn:microsoft.com/office/officeart/2005/8/layout/hList1"/>
    <dgm:cxn modelId="{9CDCF883-E70F-BB43-A35D-587C62BE984C}" type="presOf" srcId="{10228B49-1F99-3348-806A-FA6EEA331A5D}" destId="{7E133385-E029-5B49-A50F-72BFB2A21763}" srcOrd="0" destOrd="0" presId="urn:microsoft.com/office/officeart/2005/8/layout/hList1"/>
    <dgm:cxn modelId="{C2027A84-8CC7-6F4D-84BA-A429E5180A10}" type="presOf" srcId="{E0A6A223-C47F-8E4E-AC56-9C1B1614DF32}" destId="{75B78579-0B7A-AF48-A3C9-4FC8FACDB1D1}" srcOrd="0" destOrd="11" presId="urn:microsoft.com/office/officeart/2005/8/layout/hList1"/>
    <dgm:cxn modelId="{9F2A2D85-A7A8-3542-8912-6BB4A63C9FEC}" type="presOf" srcId="{1C2D05C3-E13D-1540-B7A9-E0A10E82F0B1}" destId="{75B78579-0B7A-AF48-A3C9-4FC8FACDB1D1}" srcOrd="0" destOrd="10" presId="urn:microsoft.com/office/officeart/2005/8/layout/hList1"/>
    <dgm:cxn modelId="{5F4E8287-33A9-5544-9D0B-67D82998B43D}" srcId="{83C79D95-C114-7C43-B6B8-2CEEB37AE6DB}" destId="{84B54F61-9A84-5840-A9BB-2905CF746D84}" srcOrd="2" destOrd="0" parTransId="{7A64C8CB-4397-084D-BE4D-ABDEB576771F}" sibTransId="{2ACAD0EC-6F19-B84B-ABB5-94CFB0403A1B}"/>
    <dgm:cxn modelId="{CAF6E192-06CF-7341-B897-56F2BAB0D0FE}" srcId="{83C79D95-C114-7C43-B6B8-2CEEB37AE6DB}" destId="{F4C1E2A9-768E-474E-AA6C-AF3CD49A090F}" srcOrd="15" destOrd="0" parTransId="{6189CCCA-52FC-944B-92FD-899685F5DC1E}" sibTransId="{0B579754-72C2-4B49-A5C3-24FD98542B15}"/>
    <dgm:cxn modelId="{EA68F592-3947-7243-834E-2FEBFF1C5854}" type="presOf" srcId="{83C79D95-C114-7C43-B6B8-2CEEB37AE6DB}" destId="{7ACF41CE-80D2-814F-B455-11E166C8FAFC}" srcOrd="0" destOrd="0" presId="urn:microsoft.com/office/officeart/2005/8/layout/hList1"/>
    <dgm:cxn modelId="{CC8B0694-C526-344B-94F7-62B6C856A815}" srcId="{83C79D95-C114-7C43-B6B8-2CEEB37AE6DB}" destId="{3FD1351A-E4D8-554F-94DE-F0D016867DEC}" srcOrd="4" destOrd="0" parTransId="{3CAED74A-E18A-D047-8CA2-E164F26D42AC}" sibTransId="{35E04CAD-1784-9A49-8D58-E3D68259229C}"/>
    <dgm:cxn modelId="{7A891F94-F370-1940-9D4F-A8B475B94B5B}" srcId="{DA008275-8FD6-A24D-8DAA-78CEE179ED97}" destId="{10228B49-1F99-3348-806A-FA6EEA331A5D}" srcOrd="2" destOrd="0" parTransId="{2300C626-4027-CA4C-B5AC-2D1473ABF2CA}" sibTransId="{7CECADF0-135D-6741-8480-48E9A9262A23}"/>
    <dgm:cxn modelId="{6D816599-FADF-3547-8E9A-51A5CAA85817}" srcId="{10228B49-1F99-3348-806A-FA6EEA331A5D}" destId="{59B3334E-3197-BD4B-A3AA-C1414CA1516D}" srcOrd="3" destOrd="0" parTransId="{85559DBE-1582-8449-BC44-058C5F77A3C6}" sibTransId="{437643B4-B2D8-144F-8457-0CE419BF9E1B}"/>
    <dgm:cxn modelId="{9A427AA5-E853-2F4E-A58D-C0B5ACEC3DD9}" type="presOf" srcId="{2F338C4A-A676-C442-9C56-E74AC4C05536}" destId="{75B78579-0B7A-AF48-A3C9-4FC8FACDB1D1}" srcOrd="0" destOrd="5" presId="urn:microsoft.com/office/officeart/2005/8/layout/hList1"/>
    <dgm:cxn modelId="{C8A8F0B1-D07F-3F46-A2F4-21557B42862A}" type="presOf" srcId="{87BDE1B8-11FA-F44B-9570-D8202A2889A4}" destId="{D47B4C97-2E9B-7243-9F27-96FBDC8BB396}" srcOrd="0" destOrd="0" presId="urn:microsoft.com/office/officeart/2005/8/layout/hList1"/>
    <dgm:cxn modelId="{CDFC9CB9-3289-2342-B500-332078BE00C3}" srcId="{DA008275-8FD6-A24D-8DAA-78CEE179ED97}" destId="{83C79D95-C114-7C43-B6B8-2CEEB37AE6DB}" srcOrd="3" destOrd="0" parTransId="{92EC425F-AC37-884D-9CAC-AEA8405172A8}" sibTransId="{FE81BFD3-C735-8A44-83C1-5831D785C661}"/>
    <dgm:cxn modelId="{8C1849BA-2EC2-2345-891B-2C245F29E4BC}" type="presOf" srcId="{CE2C3C63-5DAA-444C-8808-DDC401DA2202}" destId="{20F26550-5874-0945-BB88-9D08B47850A0}" srcOrd="0" destOrd="4" presId="urn:microsoft.com/office/officeart/2005/8/layout/hList1"/>
    <dgm:cxn modelId="{2A8BEBBB-4825-3546-A232-85F8300A0D65}" srcId="{83C79D95-C114-7C43-B6B8-2CEEB37AE6DB}" destId="{6B9E5837-81E5-DB43-8BEA-3F39B89A0F67}" srcOrd="9" destOrd="0" parTransId="{72B12608-879D-4540-BD45-CA8EF4CEDEBE}" sibTransId="{7293CBCA-D7DB-3445-9413-9B136DABED63}"/>
    <dgm:cxn modelId="{737C6CC5-A273-3940-93D3-9BCA5F847715}" srcId="{145145DD-3784-5246-9AC4-64FAEA381D91}" destId="{0DF68564-AEFD-2344-A43D-1718E58C2C52}" srcOrd="0" destOrd="0" parTransId="{5ED34121-A06A-2541-8A22-1EA5891AFBE2}" sibTransId="{5E5A60BA-8D9E-7441-B18D-B99BE12B1E9B}"/>
    <dgm:cxn modelId="{A7452EC6-357A-9D4F-B66E-F516B4B2E9C3}" type="presOf" srcId="{1AC255E8-AC99-A448-B315-4FBFF04B3AE7}" destId="{E36F7342-7800-C14A-A2B1-6AC824F80157}" srcOrd="0" destOrd="6" presId="urn:microsoft.com/office/officeart/2005/8/layout/hList1"/>
    <dgm:cxn modelId="{A6D867C6-62B7-A140-9120-17FB63DA517B}" srcId="{E93C73CA-74A4-9E43-9BC8-06BD8DC593F3}" destId="{28C9EF64-B2CA-B640-94A9-2F2DDAB4E919}" srcOrd="0" destOrd="0" parTransId="{CDD2AA6D-5702-9D4C-BB18-6B4938A2C61E}" sibTransId="{0679FAC9-031A-D04B-A392-3D79D673642B}"/>
    <dgm:cxn modelId="{7EE887C6-6BC9-834A-91BE-E041E92878DE}" srcId="{E93C73CA-74A4-9E43-9BC8-06BD8DC593F3}" destId="{BEEFC51A-61D9-A74D-8995-CEDCC9D22154}" srcOrd="1" destOrd="0" parTransId="{1DA8FC1E-B97D-624D-8882-3A91E5D4E44F}" sibTransId="{C9D5B3BE-9163-5F45-A5AE-DB3F637E4DF8}"/>
    <dgm:cxn modelId="{91067AC9-07E9-FF41-A2BB-3D83AA39B93C}" type="presOf" srcId="{59B3334E-3197-BD4B-A3AA-C1414CA1516D}" destId="{20F26550-5874-0945-BB88-9D08B47850A0}" srcOrd="0" destOrd="3" presId="urn:microsoft.com/office/officeart/2005/8/layout/hList1"/>
    <dgm:cxn modelId="{B79764CF-DC7A-B84A-8AD0-5A4C9CD70206}" srcId="{28C9EF64-B2CA-B640-94A9-2F2DDAB4E919}" destId="{2A44545F-C002-0E41-921C-0B72F2CCE65C}" srcOrd="0" destOrd="0" parTransId="{7259BDA0-6A83-D24A-A862-EF837B2376CD}" sibTransId="{4133F040-94B7-9F4D-8037-35BE8D4A11E1}"/>
    <dgm:cxn modelId="{345B2BD3-F261-0545-B4C0-8154A3386B5E}" srcId="{E93C73CA-74A4-9E43-9BC8-06BD8DC593F3}" destId="{145145DD-3784-5246-9AC4-64FAEA381D91}" srcOrd="2" destOrd="0" parTransId="{66498C9D-1935-FC49-8C82-7998BE0DE032}" sibTransId="{230447E3-7F57-1D45-97B0-2D3B09ABD986}"/>
    <dgm:cxn modelId="{70BAC5D3-72E6-8043-9526-D89865F87077}" srcId="{145145DD-3784-5246-9AC4-64FAEA381D91}" destId="{1AC255E8-AC99-A448-B315-4FBFF04B3AE7}" srcOrd="1" destOrd="0" parTransId="{8F604B80-F8B2-5345-BB55-6CEF9D009267}" sibTransId="{A535DA3E-6C53-DD4E-B24C-C36515722A4D}"/>
    <dgm:cxn modelId="{CF699EDA-DFA8-424B-9E1A-974F1956721D}" type="presOf" srcId="{0DF68564-AEFD-2344-A43D-1718E58C2C52}" destId="{E36F7342-7800-C14A-A2B1-6AC824F80157}" srcOrd="0" destOrd="5" presId="urn:microsoft.com/office/officeart/2005/8/layout/hList1"/>
    <dgm:cxn modelId="{C7E473DE-6D85-764D-8A3B-B3508C59DA93}" srcId="{10228B49-1F99-3348-806A-FA6EEA331A5D}" destId="{D22D6AE6-C459-8D43-8C47-077CA5CA474C}" srcOrd="0" destOrd="0" parTransId="{20B5AE52-15A8-914D-BC06-88B82CF2C6DF}" sibTransId="{0A65D085-9770-8E4F-A40C-9FB369FFBE42}"/>
    <dgm:cxn modelId="{88B875E0-7866-E64D-8BA6-4E411C48069A}" type="presOf" srcId="{D0F73751-8A4C-3E4F-B7F5-E6057ECF6173}" destId="{FB209679-3D27-A94F-92F3-DE61DD3D0FEA}" srcOrd="0" destOrd="0" presId="urn:microsoft.com/office/officeart/2005/8/layout/hList1"/>
    <dgm:cxn modelId="{4F8DA5E4-3F7B-E241-9D53-F2380458C0DC}" srcId="{DA008275-8FD6-A24D-8DAA-78CEE179ED97}" destId="{87BDE1B8-11FA-F44B-9570-D8202A2889A4}" srcOrd="1" destOrd="0" parTransId="{52798549-48C0-944F-8984-3C18533E15A3}" sibTransId="{1B48C96F-0B04-D640-A362-49623107CB7F}"/>
    <dgm:cxn modelId="{442FE2E4-DC91-EC4F-9EE5-F0324F04A5F0}" type="presOf" srcId="{5FF62FBE-EBB7-4546-8D05-4961CD5BE737}" destId="{FB209679-3D27-A94F-92F3-DE61DD3D0FEA}" srcOrd="0" destOrd="2" presId="urn:microsoft.com/office/officeart/2005/8/layout/hList1"/>
    <dgm:cxn modelId="{8CEB1EE6-C47C-7540-9D2B-0937C02817CC}" type="presOf" srcId="{AEB7E686-560D-4140-9CE2-7A592F069B91}" destId="{75B78579-0B7A-AF48-A3C9-4FC8FACDB1D1}" srcOrd="0" destOrd="7" presId="urn:microsoft.com/office/officeart/2005/8/layout/hList1"/>
    <dgm:cxn modelId="{7C1ED3E8-DC87-114D-8A8F-7477E7E877D5}" srcId="{83C79D95-C114-7C43-B6B8-2CEEB37AE6DB}" destId="{815960F7-28CC-D54F-8F0C-D29A73858D6E}" srcOrd="8" destOrd="0" parTransId="{7EC37E59-AA45-EF4F-9D7A-F203C9D7335C}" sibTransId="{232D48D6-A4F5-664C-954A-B71B3CA581D3}"/>
    <dgm:cxn modelId="{DC8672E9-2268-8746-A076-986D06804E40}" type="presOf" srcId="{145145DD-3784-5246-9AC4-64FAEA381D91}" destId="{E36F7342-7800-C14A-A2B1-6AC824F80157}" srcOrd="0" destOrd="4" presId="urn:microsoft.com/office/officeart/2005/8/layout/hList1"/>
    <dgm:cxn modelId="{0425DFEC-0C35-5744-AC0F-F5C103C44433}" type="presOf" srcId="{BDF7A3E2-0B80-1643-B044-89C6F0E9949D}" destId="{75B78579-0B7A-AF48-A3C9-4FC8FACDB1D1}" srcOrd="0" destOrd="14" presId="urn:microsoft.com/office/officeart/2005/8/layout/hList1"/>
    <dgm:cxn modelId="{B922ECF2-CB55-E041-9D9C-954456D4322D}" type="presOf" srcId="{431E625F-2229-1D42-983D-58FAB01F92BA}" destId="{75B78579-0B7A-AF48-A3C9-4FC8FACDB1D1}" srcOrd="0" destOrd="13" presId="urn:microsoft.com/office/officeart/2005/8/layout/hList1"/>
    <dgm:cxn modelId="{CE28EAF6-E245-6945-94F1-37A180A9083E}" type="presOf" srcId="{3A3D7123-5452-DC45-ACCF-FA0DABDFD7E2}" destId="{20F26550-5874-0945-BB88-9D08B47850A0}" srcOrd="0" destOrd="1" presId="urn:microsoft.com/office/officeart/2005/8/layout/hList1"/>
    <dgm:cxn modelId="{CB47C3F8-28B8-014A-9359-E30CA0A278D8}" type="presOf" srcId="{3FD1351A-E4D8-554F-94DE-F0D016867DEC}" destId="{75B78579-0B7A-AF48-A3C9-4FC8FACDB1D1}" srcOrd="0" destOrd="4" presId="urn:microsoft.com/office/officeart/2005/8/layout/hList1"/>
    <dgm:cxn modelId="{72CB04FA-B566-2245-920D-021FB2EA7CC1}" srcId="{83C79D95-C114-7C43-B6B8-2CEEB37AE6DB}" destId="{E0A6A223-C47F-8E4E-AC56-9C1B1614DF32}" srcOrd="11" destOrd="0" parTransId="{1AAA466C-090E-F546-B754-26483800AF19}" sibTransId="{BCAC4532-0F45-CA4E-BA14-DB018D8A891B}"/>
    <dgm:cxn modelId="{56F330D2-A419-414F-83E5-603D7234B394}" type="presParOf" srcId="{A67372AC-B89B-4C49-BDD8-32F435CA8D7A}" destId="{0C7E4837-13E5-D943-8DDF-90D7482025AA}" srcOrd="0" destOrd="0" presId="urn:microsoft.com/office/officeart/2005/8/layout/hList1"/>
    <dgm:cxn modelId="{BF6E8704-6764-EA46-8CB8-2156DB154F5C}" type="presParOf" srcId="{0C7E4837-13E5-D943-8DDF-90D7482025AA}" destId="{BF78CB72-A712-CC49-9119-512BD52A20DB}" srcOrd="0" destOrd="0" presId="urn:microsoft.com/office/officeart/2005/8/layout/hList1"/>
    <dgm:cxn modelId="{1004514A-FB63-E242-A465-D71B016071B0}" type="presParOf" srcId="{0C7E4837-13E5-D943-8DDF-90D7482025AA}" destId="{E36F7342-7800-C14A-A2B1-6AC824F80157}" srcOrd="1" destOrd="0" presId="urn:microsoft.com/office/officeart/2005/8/layout/hList1"/>
    <dgm:cxn modelId="{D7E1F13F-F8E5-6549-B01D-EA361E11C927}" type="presParOf" srcId="{A67372AC-B89B-4C49-BDD8-32F435CA8D7A}" destId="{544B7FBB-0CAB-7E41-8FBA-29521DB75069}" srcOrd="1" destOrd="0" presId="urn:microsoft.com/office/officeart/2005/8/layout/hList1"/>
    <dgm:cxn modelId="{7F09CA15-6B8B-DD4C-89C1-4FE2935F63E4}" type="presParOf" srcId="{A67372AC-B89B-4C49-BDD8-32F435CA8D7A}" destId="{9CFD69FB-2D03-B242-BF3B-E52C2F189686}" srcOrd="2" destOrd="0" presId="urn:microsoft.com/office/officeart/2005/8/layout/hList1"/>
    <dgm:cxn modelId="{335E4FAD-C393-6F4D-ACC0-5AE86BD06ADE}" type="presParOf" srcId="{9CFD69FB-2D03-B242-BF3B-E52C2F189686}" destId="{D47B4C97-2E9B-7243-9F27-96FBDC8BB396}" srcOrd="0" destOrd="0" presId="urn:microsoft.com/office/officeart/2005/8/layout/hList1"/>
    <dgm:cxn modelId="{1A80F085-29B0-D743-97BD-B94113F87E63}" type="presParOf" srcId="{9CFD69FB-2D03-B242-BF3B-E52C2F189686}" destId="{FB209679-3D27-A94F-92F3-DE61DD3D0FEA}" srcOrd="1" destOrd="0" presId="urn:microsoft.com/office/officeart/2005/8/layout/hList1"/>
    <dgm:cxn modelId="{CD8E04AB-4410-644C-9D37-19704BDCC090}" type="presParOf" srcId="{A67372AC-B89B-4C49-BDD8-32F435CA8D7A}" destId="{76028136-A586-C14B-A26F-8C7E13166594}" srcOrd="3" destOrd="0" presId="urn:microsoft.com/office/officeart/2005/8/layout/hList1"/>
    <dgm:cxn modelId="{2F3451E9-ED6B-5741-A507-8BADA4D32268}" type="presParOf" srcId="{A67372AC-B89B-4C49-BDD8-32F435CA8D7A}" destId="{2734A900-DF47-AE4D-9458-62B434D1216B}" srcOrd="4" destOrd="0" presId="urn:microsoft.com/office/officeart/2005/8/layout/hList1"/>
    <dgm:cxn modelId="{9857F521-96F1-E74C-BC70-BD7E0D8755B3}" type="presParOf" srcId="{2734A900-DF47-AE4D-9458-62B434D1216B}" destId="{7E133385-E029-5B49-A50F-72BFB2A21763}" srcOrd="0" destOrd="0" presId="urn:microsoft.com/office/officeart/2005/8/layout/hList1"/>
    <dgm:cxn modelId="{0ACB810D-7CBC-3144-A0BB-47E97D473974}" type="presParOf" srcId="{2734A900-DF47-AE4D-9458-62B434D1216B}" destId="{20F26550-5874-0945-BB88-9D08B47850A0}" srcOrd="1" destOrd="0" presId="urn:microsoft.com/office/officeart/2005/8/layout/hList1"/>
    <dgm:cxn modelId="{7E4A641F-B44F-1347-8E4B-27941560BD85}" type="presParOf" srcId="{A67372AC-B89B-4C49-BDD8-32F435CA8D7A}" destId="{52F70EAF-ADE0-9C4E-8B07-D32AA75B26D5}" srcOrd="5" destOrd="0" presId="urn:microsoft.com/office/officeart/2005/8/layout/hList1"/>
    <dgm:cxn modelId="{0CB2044A-868A-284C-A85B-62B462E95542}" type="presParOf" srcId="{A67372AC-B89B-4C49-BDD8-32F435CA8D7A}" destId="{EF84CA58-813E-0642-8CCB-D31A8A687306}" srcOrd="6" destOrd="0" presId="urn:microsoft.com/office/officeart/2005/8/layout/hList1"/>
    <dgm:cxn modelId="{AEF8226D-204B-5144-875A-4E3D5C7A5969}" type="presParOf" srcId="{EF84CA58-813E-0642-8CCB-D31A8A687306}" destId="{7ACF41CE-80D2-814F-B455-11E166C8FAFC}" srcOrd="0" destOrd="0" presId="urn:microsoft.com/office/officeart/2005/8/layout/hList1"/>
    <dgm:cxn modelId="{D5E14729-EF9E-6A42-92BA-B2949E319BAF}" type="presParOf" srcId="{EF84CA58-813E-0642-8CCB-D31A8A687306}" destId="{75B78579-0B7A-AF48-A3C9-4FC8FACDB1D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DA710-78FC-C542-B118-B04A61DBDAE2}">
      <dsp:nvSpPr>
        <dsp:cNvPr id="0" name=""/>
        <dsp:cNvSpPr/>
      </dsp:nvSpPr>
      <dsp:spPr>
        <a:xfrm>
          <a:off x="90497" y="299465"/>
          <a:ext cx="2994686" cy="812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Année 1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Fév. 2020- Juillet 2021</a:t>
          </a:r>
          <a:endParaRPr lang="fr-FR" sz="1800" b="1" kern="1200" dirty="0"/>
        </a:p>
      </dsp:txBody>
      <dsp:txXfrm>
        <a:off x="114289" y="323257"/>
        <a:ext cx="2947102" cy="764719"/>
      </dsp:txXfrm>
    </dsp:sp>
    <dsp:sp modelId="{22343265-B579-A347-8978-595068EFF5B6}">
      <dsp:nvSpPr>
        <dsp:cNvPr id="0" name=""/>
        <dsp:cNvSpPr/>
      </dsp:nvSpPr>
      <dsp:spPr>
        <a:xfrm>
          <a:off x="389966" y="1111768"/>
          <a:ext cx="180392" cy="642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2689"/>
              </a:lnTo>
              <a:lnTo>
                <a:pt x="180392" y="6426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9C65E-7BDD-9D49-AFFD-9CAAA71947E8}">
      <dsp:nvSpPr>
        <dsp:cNvPr id="0" name=""/>
        <dsp:cNvSpPr/>
      </dsp:nvSpPr>
      <dsp:spPr>
        <a:xfrm>
          <a:off x="570358" y="1475008"/>
          <a:ext cx="2054325" cy="55889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Tâche 2</a:t>
          </a:r>
        </a:p>
      </dsp:txBody>
      <dsp:txXfrm>
        <a:off x="586728" y="1491378"/>
        <a:ext cx="2021585" cy="526159"/>
      </dsp:txXfrm>
    </dsp:sp>
    <dsp:sp modelId="{D91D1A4E-0B1F-B04E-868D-48B9300B1CC1}">
      <dsp:nvSpPr>
        <dsp:cNvPr id="0" name=""/>
        <dsp:cNvSpPr/>
      </dsp:nvSpPr>
      <dsp:spPr>
        <a:xfrm>
          <a:off x="389966" y="1111768"/>
          <a:ext cx="409166" cy="1393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3076"/>
              </a:lnTo>
              <a:lnTo>
                <a:pt x="409166" y="139307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601B3-0DC8-954E-9AFE-949E395D3936}">
      <dsp:nvSpPr>
        <dsp:cNvPr id="0" name=""/>
        <dsp:cNvSpPr/>
      </dsp:nvSpPr>
      <dsp:spPr>
        <a:xfrm>
          <a:off x="799132" y="2002312"/>
          <a:ext cx="2059813" cy="100506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Bilan et analyse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/>
            <a:t>des données existantes</a:t>
          </a:r>
        </a:p>
      </dsp:txBody>
      <dsp:txXfrm>
        <a:off x="828569" y="2031749"/>
        <a:ext cx="2000939" cy="946190"/>
      </dsp:txXfrm>
    </dsp:sp>
    <dsp:sp modelId="{0CAE3109-170C-5140-8133-0F33ADEF9341}">
      <dsp:nvSpPr>
        <dsp:cNvPr id="0" name=""/>
        <dsp:cNvSpPr/>
      </dsp:nvSpPr>
      <dsp:spPr>
        <a:xfrm>
          <a:off x="3605106" y="300307"/>
          <a:ext cx="3496889" cy="8594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Année 2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Juillet 2021-2022</a:t>
          </a:r>
        </a:p>
      </dsp:txBody>
      <dsp:txXfrm>
        <a:off x="3630278" y="325479"/>
        <a:ext cx="3446545" cy="809097"/>
      </dsp:txXfrm>
    </dsp:sp>
    <dsp:sp modelId="{F744834E-85D5-A14D-ACD7-0BFD7786D702}">
      <dsp:nvSpPr>
        <dsp:cNvPr id="0" name=""/>
        <dsp:cNvSpPr/>
      </dsp:nvSpPr>
      <dsp:spPr>
        <a:xfrm>
          <a:off x="3954795" y="1159748"/>
          <a:ext cx="255268" cy="569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153"/>
              </a:lnTo>
              <a:lnTo>
                <a:pt x="255268" y="5691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260F20-F7A9-BB4F-AC0C-2827315AF204}">
      <dsp:nvSpPr>
        <dsp:cNvPr id="0" name=""/>
        <dsp:cNvSpPr/>
      </dsp:nvSpPr>
      <dsp:spPr>
        <a:xfrm>
          <a:off x="4210063" y="1495115"/>
          <a:ext cx="4328893" cy="46757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Tâche 3</a:t>
          </a:r>
        </a:p>
      </dsp:txBody>
      <dsp:txXfrm>
        <a:off x="4223758" y="1508810"/>
        <a:ext cx="4301503" cy="440182"/>
      </dsp:txXfrm>
    </dsp:sp>
    <dsp:sp modelId="{1105BE18-22C8-3547-8965-45796B807C1D}">
      <dsp:nvSpPr>
        <dsp:cNvPr id="0" name=""/>
        <dsp:cNvSpPr/>
      </dsp:nvSpPr>
      <dsp:spPr>
        <a:xfrm>
          <a:off x="3954795" y="1159748"/>
          <a:ext cx="249963" cy="2112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2664"/>
              </a:lnTo>
              <a:lnTo>
                <a:pt x="249963" y="21126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599BE-309C-AE42-8A70-9F9BFAA58826}">
      <dsp:nvSpPr>
        <dsp:cNvPr id="0" name=""/>
        <dsp:cNvSpPr/>
      </dsp:nvSpPr>
      <dsp:spPr>
        <a:xfrm>
          <a:off x="4204758" y="2947846"/>
          <a:ext cx="4443953" cy="649132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Tâche 4 </a:t>
          </a:r>
        </a:p>
      </dsp:txBody>
      <dsp:txXfrm>
        <a:off x="4223770" y="2966858"/>
        <a:ext cx="4405929" cy="611108"/>
      </dsp:txXfrm>
    </dsp:sp>
    <dsp:sp modelId="{087E26AE-1F90-4D42-89CE-98B2B319E61B}">
      <dsp:nvSpPr>
        <dsp:cNvPr id="0" name=""/>
        <dsp:cNvSpPr/>
      </dsp:nvSpPr>
      <dsp:spPr>
        <a:xfrm>
          <a:off x="3954795" y="1159748"/>
          <a:ext cx="948837" cy="2649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9291"/>
              </a:lnTo>
              <a:lnTo>
                <a:pt x="948837" y="26492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F8678-4527-C04B-AB96-0490E5E9A741}">
      <dsp:nvSpPr>
        <dsp:cNvPr id="0" name=""/>
        <dsp:cNvSpPr/>
      </dsp:nvSpPr>
      <dsp:spPr>
        <a:xfrm>
          <a:off x="4903632" y="3534406"/>
          <a:ext cx="3628388" cy="54926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/>
            <a:t>Analyse croisée des données </a:t>
          </a:r>
        </a:p>
      </dsp:txBody>
      <dsp:txXfrm>
        <a:off x="4919719" y="3550493"/>
        <a:ext cx="3596214" cy="517092"/>
      </dsp:txXfrm>
    </dsp:sp>
    <dsp:sp modelId="{A496FD96-5C69-8A4F-B083-AC1BF5C9E88B}">
      <dsp:nvSpPr>
        <dsp:cNvPr id="0" name=""/>
        <dsp:cNvSpPr/>
      </dsp:nvSpPr>
      <dsp:spPr>
        <a:xfrm>
          <a:off x="3954795" y="1159748"/>
          <a:ext cx="967291" cy="1058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702"/>
              </a:lnTo>
              <a:lnTo>
                <a:pt x="967291" y="10587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EB466-2093-664C-9173-4CAF199701FE}">
      <dsp:nvSpPr>
        <dsp:cNvPr id="0" name=""/>
        <dsp:cNvSpPr/>
      </dsp:nvSpPr>
      <dsp:spPr>
        <a:xfrm>
          <a:off x="4922086" y="1932106"/>
          <a:ext cx="3325476" cy="572689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/>
            <a:t>Recueil des données</a:t>
          </a:r>
        </a:p>
      </dsp:txBody>
      <dsp:txXfrm>
        <a:off x="4938859" y="1948879"/>
        <a:ext cx="3291930" cy="539143"/>
      </dsp:txXfrm>
    </dsp:sp>
    <dsp:sp modelId="{EAA60CC8-76A0-1442-9C91-532D244F24D0}">
      <dsp:nvSpPr>
        <dsp:cNvPr id="0" name=""/>
        <dsp:cNvSpPr/>
      </dsp:nvSpPr>
      <dsp:spPr>
        <a:xfrm>
          <a:off x="7958180" y="267400"/>
          <a:ext cx="3611164" cy="8923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Année 3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Juillet 2022-2023</a:t>
          </a:r>
          <a:endParaRPr lang="fr-FR" sz="1800" kern="1200" dirty="0"/>
        </a:p>
      </dsp:txBody>
      <dsp:txXfrm>
        <a:off x="7984316" y="293536"/>
        <a:ext cx="3558892" cy="840076"/>
      </dsp:txXfrm>
    </dsp:sp>
    <dsp:sp modelId="{D7FC3024-9512-5F4B-A3C2-980E1A045C06}">
      <dsp:nvSpPr>
        <dsp:cNvPr id="0" name=""/>
        <dsp:cNvSpPr/>
      </dsp:nvSpPr>
      <dsp:spPr>
        <a:xfrm>
          <a:off x="8319297" y="1159748"/>
          <a:ext cx="784910" cy="770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061"/>
              </a:lnTo>
              <a:lnTo>
                <a:pt x="784910" y="7700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92067-E80B-664D-96F0-51564295BC91}">
      <dsp:nvSpPr>
        <dsp:cNvPr id="0" name=""/>
        <dsp:cNvSpPr/>
      </dsp:nvSpPr>
      <dsp:spPr>
        <a:xfrm>
          <a:off x="9104207" y="1643465"/>
          <a:ext cx="2508353" cy="572689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Tâche 5</a:t>
          </a:r>
        </a:p>
      </dsp:txBody>
      <dsp:txXfrm>
        <a:off x="9120980" y="1660238"/>
        <a:ext cx="2474807" cy="539143"/>
      </dsp:txXfrm>
    </dsp:sp>
    <dsp:sp modelId="{E137C87C-D8A0-7948-81A5-5392667DC730}">
      <dsp:nvSpPr>
        <dsp:cNvPr id="0" name=""/>
        <dsp:cNvSpPr/>
      </dsp:nvSpPr>
      <dsp:spPr>
        <a:xfrm>
          <a:off x="8319297" y="1159748"/>
          <a:ext cx="934432" cy="1616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6743"/>
              </a:lnTo>
              <a:lnTo>
                <a:pt x="934432" y="16167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7D75D-06DF-3940-8B02-9B50C3E51099}">
      <dsp:nvSpPr>
        <dsp:cNvPr id="0" name=""/>
        <dsp:cNvSpPr/>
      </dsp:nvSpPr>
      <dsp:spPr>
        <a:xfrm>
          <a:off x="9253729" y="2223949"/>
          <a:ext cx="2358831" cy="110508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/>
            <a:t>Valorisation et dissémination des résultats</a:t>
          </a:r>
        </a:p>
      </dsp:txBody>
      <dsp:txXfrm>
        <a:off x="9286096" y="2256316"/>
        <a:ext cx="2294097" cy="10403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A5ADD-1EF3-E046-8233-14C643E517E4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An1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M1=février 2020</a:t>
          </a:r>
        </a:p>
      </dsp:txBody>
      <dsp:txXfrm>
        <a:off x="57787" y="1395494"/>
        <a:ext cx="2665308" cy="1560349"/>
      </dsp:txXfrm>
    </dsp:sp>
    <dsp:sp modelId="{5CC782B7-1319-7147-A59D-A6397D4C8138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>
        <a:off x="3047880" y="1970146"/>
        <a:ext cx="409940" cy="411044"/>
      </dsp:txXfrm>
    </dsp:sp>
    <dsp:sp modelId="{0A1F401B-78A7-6A47-A948-B60078CAD2D3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An2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M15 = avril 2021</a:t>
          </a:r>
        </a:p>
      </dsp:txBody>
      <dsp:txXfrm>
        <a:off x="3925145" y="1395494"/>
        <a:ext cx="2665308" cy="1560349"/>
      </dsp:txXfrm>
    </dsp:sp>
    <dsp:sp modelId="{BBAA1492-516C-A048-92B1-282C20C9FC3C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300" kern="1200"/>
        </a:p>
      </dsp:txBody>
      <dsp:txXfrm>
        <a:off x="6915239" y="1970146"/>
        <a:ext cx="409940" cy="411044"/>
      </dsp:txXfrm>
    </dsp:sp>
    <dsp:sp modelId="{D25CF60B-2647-9244-BD73-2CF3B8C7679E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An3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M42= juillet 2023</a:t>
          </a:r>
        </a:p>
      </dsp:txBody>
      <dsp:txXfrm>
        <a:off x="7792503" y="1395494"/>
        <a:ext cx="2665308" cy="15603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3DF12-9AA8-DF4F-9C9A-F483151331E8}">
      <dsp:nvSpPr>
        <dsp:cNvPr id="0" name=""/>
        <dsp:cNvSpPr/>
      </dsp:nvSpPr>
      <dsp:spPr>
        <a:xfrm rot="5400000">
          <a:off x="-289429" y="292703"/>
          <a:ext cx="1929526" cy="135066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D.2.1. </a:t>
          </a:r>
        </a:p>
      </dsp:txBody>
      <dsp:txXfrm rot="-5400000">
        <a:off x="0" y="678608"/>
        <a:ext cx="1350668" cy="578858"/>
      </dsp:txXfrm>
    </dsp:sp>
    <dsp:sp modelId="{DAEF2E5C-C6C5-D247-BE7E-D822C4EAF744}">
      <dsp:nvSpPr>
        <dsp:cNvPr id="0" name=""/>
        <dsp:cNvSpPr/>
      </dsp:nvSpPr>
      <dsp:spPr>
        <a:xfrm rot="5400000">
          <a:off x="5790670" y="-4436727"/>
          <a:ext cx="1254192" cy="10134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100" b="1" kern="1200" dirty="0"/>
            <a:t>Rapport sur l’analyse critique des limites des données quantitatives existantes</a:t>
          </a:r>
          <a:r>
            <a:rPr lang="fr-FR" sz="3100" kern="1200" dirty="0"/>
            <a:t> et les propositions d’amélioration</a:t>
          </a:r>
        </a:p>
      </dsp:txBody>
      <dsp:txXfrm rot="-5400000">
        <a:off x="1350669" y="64499"/>
        <a:ext cx="10072970" cy="1131742"/>
      </dsp:txXfrm>
    </dsp:sp>
    <dsp:sp modelId="{8090C78D-EAF3-7142-91FD-0CC0B86FF9FA}">
      <dsp:nvSpPr>
        <dsp:cNvPr id="0" name=""/>
        <dsp:cNvSpPr/>
      </dsp:nvSpPr>
      <dsp:spPr>
        <a:xfrm rot="5400000">
          <a:off x="-289429" y="2031289"/>
          <a:ext cx="1929526" cy="1350668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D.2.2 </a:t>
          </a:r>
        </a:p>
      </dsp:txBody>
      <dsp:txXfrm rot="-5400000">
        <a:off x="0" y="2417194"/>
        <a:ext cx="1350668" cy="578858"/>
      </dsp:txXfrm>
    </dsp:sp>
    <dsp:sp modelId="{19A6FFEC-2BE8-5B4C-80E4-400C2FDFBBDD}">
      <dsp:nvSpPr>
        <dsp:cNvPr id="0" name=""/>
        <dsp:cNvSpPr/>
      </dsp:nvSpPr>
      <dsp:spPr>
        <a:xfrm rot="5400000">
          <a:off x="5790670" y="-2698140"/>
          <a:ext cx="1254192" cy="10134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100" b="1" kern="1200" dirty="0"/>
            <a:t>Rapport sur les niveaux et tendances des configurations familiales marginales</a:t>
          </a:r>
          <a:r>
            <a:rPr lang="fr-FR" sz="3100" kern="1200" dirty="0"/>
            <a:t> émergentes</a:t>
          </a:r>
        </a:p>
      </dsp:txBody>
      <dsp:txXfrm rot="-5400000">
        <a:off x="1350669" y="1803086"/>
        <a:ext cx="10072970" cy="1131742"/>
      </dsp:txXfrm>
    </dsp:sp>
    <dsp:sp modelId="{5229E605-55B3-5748-9A92-48A2DB4FD27F}">
      <dsp:nvSpPr>
        <dsp:cNvPr id="0" name=""/>
        <dsp:cNvSpPr/>
      </dsp:nvSpPr>
      <dsp:spPr>
        <a:xfrm rot="5400000">
          <a:off x="-289429" y="3769875"/>
          <a:ext cx="1929526" cy="1350668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D.2.3. </a:t>
          </a:r>
        </a:p>
      </dsp:txBody>
      <dsp:txXfrm rot="-5400000">
        <a:off x="0" y="4155780"/>
        <a:ext cx="1350668" cy="578858"/>
      </dsp:txXfrm>
    </dsp:sp>
    <dsp:sp modelId="{A163038C-4530-ED44-ABCE-6E824BB6A9DA}">
      <dsp:nvSpPr>
        <dsp:cNvPr id="0" name=""/>
        <dsp:cNvSpPr/>
      </dsp:nvSpPr>
      <dsp:spPr>
        <a:xfrm rot="5400000">
          <a:off x="5790670" y="-959554"/>
          <a:ext cx="1254192" cy="10134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100" b="1" kern="1200" dirty="0" err="1"/>
            <a:t>Draft</a:t>
          </a:r>
          <a:r>
            <a:rPr lang="fr-FR" sz="3100" b="1" kern="1200" dirty="0"/>
            <a:t> d’article sur les nouvelles formes de configurations familiales et résidentielles.</a:t>
          </a:r>
          <a:endParaRPr lang="fr-FR" sz="3100" kern="1200" dirty="0"/>
        </a:p>
      </dsp:txBody>
      <dsp:txXfrm rot="-5400000">
        <a:off x="1350669" y="3541672"/>
        <a:ext cx="10072970" cy="11317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3DF12-9AA8-DF4F-9C9A-F483151331E8}">
      <dsp:nvSpPr>
        <dsp:cNvPr id="0" name=""/>
        <dsp:cNvSpPr/>
      </dsp:nvSpPr>
      <dsp:spPr>
        <a:xfrm rot="5400000">
          <a:off x="-289429" y="292703"/>
          <a:ext cx="1929526" cy="135066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D.3.1. </a:t>
          </a:r>
        </a:p>
      </dsp:txBody>
      <dsp:txXfrm rot="-5400000">
        <a:off x="0" y="678608"/>
        <a:ext cx="1350668" cy="578858"/>
      </dsp:txXfrm>
    </dsp:sp>
    <dsp:sp modelId="{DAEF2E5C-C6C5-D247-BE7E-D822C4EAF744}">
      <dsp:nvSpPr>
        <dsp:cNvPr id="0" name=""/>
        <dsp:cNvSpPr/>
      </dsp:nvSpPr>
      <dsp:spPr>
        <a:xfrm rot="5400000">
          <a:off x="5790670" y="-4436727"/>
          <a:ext cx="1254192" cy="10134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800" kern="1200" dirty="0" err="1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Draft</a:t>
          </a:r>
          <a:r>
            <a:rPr lang="fr-FR" sz="3800" kern="1200" dirty="0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 d’article sur les situations marginales à Ouagadougou</a:t>
          </a:r>
          <a:endParaRPr lang="fr-FR" sz="3800" kern="1200" dirty="0"/>
        </a:p>
      </dsp:txBody>
      <dsp:txXfrm rot="-5400000">
        <a:off x="1350669" y="64499"/>
        <a:ext cx="10072970" cy="1131742"/>
      </dsp:txXfrm>
    </dsp:sp>
    <dsp:sp modelId="{8090C78D-EAF3-7142-91FD-0CC0B86FF9FA}">
      <dsp:nvSpPr>
        <dsp:cNvPr id="0" name=""/>
        <dsp:cNvSpPr/>
      </dsp:nvSpPr>
      <dsp:spPr>
        <a:xfrm rot="5400000">
          <a:off x="-289429" y="2031289"/>
          <a:ext cx="1929526" cy="1350668"/>
        </a:xfrm>
        <a:prstGeom prst="chevron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D.3.2 </a:t>
          </a:r>
        </a:p>
      </dsp:txBody>
      <dsp:txXfrm rot="-5400000">
        <a:off x="0" y="2417194"/>
        <a:ext cx="1350668" cy="578858"/>
      </dsp:txXfrm>
    </dsp:sp>
    <dsp:sp modelId="{19A6FFEC-2BE8-5B4C-80E4-400C2FDFBBDD}">
      <dsp:nvSpPr>
        <dsp:cNvPr id="0" name=""/>
        <dsp:cNvSpPr/>
      </dsp:nvSpPr>
      <dsp:spPr>
        <a:xfrm rot="5400000">
          <a:off x="5790670" y="-2698140"/>
          <a:ext cx="1254192" cy="10134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800" kern="1200" dirty="0" err="1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Draft</a:t>
          </a:r>
          <a:r>
            <a:rPr lang="fr-FR" sz="3800" kern="1200" dirty="0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 d’article sur les situations marginales à Lomé</a:t>
          </a:r>
          <a:endParaRPr lang="fr-FR" sz="3800" kern="1200" dirty="0"/>
        </a:p>
      </dsp:txBody>
      <dsp:txXfrm rot="-5400000">
        <a:off x="1350669" y="1803086"/>
        <a:ext cx="10072970" cy="1131742"/>
      </dsp:txXfrm>
    </dsp:sp>
    <dsp:sp modelId="{5229E605-55B3-5748-9A92-48A2DB4FD27F}">
      <dsp:nvSpPr>
        <dsp:cNvPr id="0" name=""/>
        <dsp:cNvSpPr/>
      </dsp:nvSpPr>
      <dsp:spPr>
        <a:xfrm rot="5400000">
          <a:off x="-289429" y="3769875"/>
          <a:ext cx="1929526" cy="1350668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D.2.3. </a:t>
          </a:r>
        </a:p>
      </dsp:txBody>
      <dsp:txXfrm rot="-5400000">
        <a:off x="0" y="4155780"/>
        <a:ext cx="1350668" cy="578858"/>
      </dsp:txXfrm>
    </dsp:sp>
    <dsp:sp modelId="{A163038C-4530-ED44-ABCE-6E824BB6A9DA}">
      <dsp:nvSpPr>
        <dsp:cNvPr id="0" name=""/>
        <dsp:cNvSpPr/>
      </dsp:nvSpPr>
      <dsp:spPr>
        <a:xfrm rot="5400000">
          <a:off x="5790670" y="-959554"/>
          <a:ext cx="1254192" cy="101341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3800" kern="1200" dirty="0" err="1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Draft</a:t>
          </a:r>
          <a:r>
            <a:rPr lang="fr-FR" sz="3800" kern="1200" dirty="0">
              <a:solidFill>
                <a:schemeClr val="dk1"/>
              </a:solidFill>
              <a:effectLst/>
              <a:latin typeface="Candara" panose="020E0502030303020204" pitchFamily="34" charset="0"/>
              <a:ea typeface="+mn-ea"/>
              <a:cs typeface="+mn-cs"/>
            </a:rPr>
            <a:t> d’article sur les situations marginales à Antananarivo</a:t>
          </a:r>
          <a:endParaRPr lang="fr-FR" sz="3800" kern="1200" dirty="0"/>
        </a:p>
      </dsp:txBody>
      <dsp:txXfrm rot="-5400000">
        <a:off x="1350669" y="3541672"/>
        <a:ext cx="10072970" cy="11317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8CB72-A712-CC49-9119-512BD52A20DB}">
      <dsp:nvSpPr>
        <dsp:cNvPr id="0" name=""/>
        <dsp:cNvSpPr/>
      </dsp:nvSpPr>
      <dsp:spPr>
        <a:xfrm>
          <a:off x="70014" y="0"/>
          <a:ext cx="2288187" cy="7638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tx1"/>
              </a:solidFill>
            </a:rPr>
            <a:t>Burkina</a:t>
          </a:r>
        </a:p>
      </dsp:txBody>
      <dsp:txXfrm>
        <a:off x="70014" y="0"/>
        <a:ext cx="2288187" cy="763803"/>
      </dsp:txXfrm>
    </dsp:sp>
    <dsp:sp modelId="{E36F7342-7800-C14A-A2B1-6AC824F80157}">
      <dsp:nvSpPr>
        <dsp:cNvPr id="0" name=""/>
        <dsp:cNvSpPr/>
      </dsp:nvSpPr>
      <dsp:spPr>
        <a:xfrm>
          <a:off x="0" y="739535"/>
          <a:ext cx="2406995" cy="485720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§"/>
          </a:pPr>
          <a:r>
            <a:rPr lang="fr-FR" sz="2800" b="1" kern="1200" dirty="0">
              <a:highlight>
                <a:srgbClr val="FFFF00"/>
              </a:highlight>
            </a:rPr>
            <a:t>ISSP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 err="1"/>
            <a:t>Bilampoa</a:t>
          </a:r>
          <a:r>
            <a:rPr lang="fr-FR" sz="2000" b="1" kern="1200" dirty="0"/>
            <a:t> </a:t>
          </a:r>
          <a:r>
            <a:rPr lang="fr-FR" sz="2000" b="1" kern="1200" dirty="0" err="1"/>
            <a:t>Gnoumou</a:t>
          </a:r>
          <a:endParaRPr lang="fr-FR" sz="2000" b="1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/>
            <a:t>Idrissa </a:t>
          </a:r>
          <a:r>
            <a:rPr lang="fr-FR" sz="2000" b="1" kern="1200" dirty="0" err="1"/>
            <a:t>Kaboré</a:t>
          </a:r>
          <a:endParaRPr lang="fr-FR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000" b="1" kern="1200" dirty="0">
            <a:solidFill>
              <a:schemeClr val="bg1"/>
            </a:solidFill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§"/>
          </a:pPr>
          <a:r>
            <a:rPr lang="fr-FR" sz="2800" b="1" kern="1200" dirty="0">
              <a:highlight>
                <a:srgbClr val="FFFF00"/>
              </a:highlight>
            </a:rPr>
            <a:t>INSS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/>
            <a:t>Ludovic </a:t>
          </a:r>
          <a:r>
            <a:rPr lang="fr-FR" sz="2000" b="1" kern="1200" dirty="0" err="1"/>
            <a:t>Kibora</a:t>
          </a:r>
          <a:endParaRPr lang="fr-FR" sz="2000" b="1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/>
            <a:t>Sylvie </a:t>
          </a:r>
          <a:r>
            <a:rPr lang="fr-FR" sz="2000" b="1" kern="1200" dirty="0" err="1"/>
            <a:t>Zongo</a:t>
          </a:r>
          <a:endParaRPr lang="fr-FR" sz="2000" b="1" kern="1200" dirty="0"/>
        </a:p>
      </dsp:txBody>
      <dsp:txXfrm>
        <a:off x="0" y="739535"/>
        <a:ext cx="2406995" cy="4857206"/>
      </dsp:txXfrm>
    </dsp:sp>
    <dsp:sp modelId="{D47B4C97-2E9B-7243-9F27-96FBDC8BB396}">
      <dsp:nvSpPr>
        <dsp:cNvPr id="0" name=""/>
        <dsp:cNvSpPr/>
      </dsp:nvSpPr>
      <dsp:spPr>
        <a:xfrm>
          <a:off x="2652087" y="16108"/>
          <a:ext cx="2603915" cy="871186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tx1"/>
              </a:solidFill>
            </a:rPr>
            <a:t>Madagascar</a:t>
          </a:r>
        </a:p>
      </dsp:txBody>
      <dsp:txXfrm>
        <a:off x="2652087" y="16108"/>
        <a:ext cx="2603915" cy="871186"/>
      </dsp:txXfrm>
    </dsp:sp>
    <dsp:sp modelId="{FB209679-3D27-A94F-92F3-DE61DD3D0FEA}">
      <dsp:nvSpPr>
        <dsp:cNvPr id="0" name=""/>
        <dsp:cNvSpPr/>
      </dsp:nvSpPr>
      <dsp:spPr>
        <a:xfrm>
          <a:off x="2584377" y="674394"/>
          <a:ext cx="2678940" cy="4979656"/>
        </a:xfrm>
        <a:prstGeom prst="rect">
          <a:avLst/>
        </a:prstGeom>
        <a:solidFill>
          <a:schemeClr val="accent4">
            <a:tint val="40000"/>
            <a:alpha val="90000"/>
            <a:hueOff val="3620642"/>
            <a:satOff val="-17082"/>
            <a:lumOff val="-61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620642"/>
              <a:satOff val="-17082"/>
              <a:lumOff val="-6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None/>
          </a:pPr>
          <a:r>
            <a:rPr lang="fr-FR" sz="2800" b="1" i="0" kern="12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rPr>
            <a:t>UCM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/>
            <a:t>Frédérique </a:t>
          </a:r>
          <a:r>
            <a:rPr lang="fr-FR" sz="1800" b="1" kern="1200" dirty="0" err="1"/>
            <a:t>Andriamaro</a:t>
          </a:r>
          <a:endParaRPr lang="fr-FR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 err="1"/>
            <a:t>Tantely</a:t>
          </a:r>
          <a:r>
            <a:rPr lang="fr-FR" sz="1800" b="1" kern="1200" dirty="0"/>
            <a:t> </a:t>
          </a:r>
          <a:r>
            <a:rPr lang="fr-FR" sz="1800" b="1" kern="1200" dirty="0" err="1"/>
            <a:t>Andrianantoandro</a:t>
          </a:r>
          <a:endParaRPr lang="fr-FR" sz="1800" b="1" kern="1200" dirty="0"/>
        </a:p>
      </dsp:txBody>
      <dsp:txXfrm>
        <a:off x="2584377" y="674394"/>
        <a:ext cx="2678940" cy="4979656"/>
      </dsp:txXfrm>
    </dsp:sp>
    <dsp:sp modelId="{7E133385-E029-5B49-A50F-72BFB2A21763}">
      <dsp:nvSpPr>
        <dsp:cNvPr id="0" name=""/>
        <dsp:cNvSpPr/>
      </dsp:nvSpPr>
      <dsp:spPr>
        <a:xfrm>
          <a:off x="5554207" y="0"/>
          <a:ext cx="2635177" cy="763803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tx1"/>
              </a:solidFill>
            </a:rPr>
            <a:t>Togo</a:t>
          </a:r>
          <a:endParaRPr lang="fr-FR" sz="1600" b="1" kern="1200" dirty="0">
            <a:solidFill>
              <a:schemeClr val="tx1"/>
            </a:solidFill>
          </a:endParaRPr>
        </a:p>
      </dsp:txBody>
      <dsp:txXfrm>
        <a:off x="5554207" y="0"/>
        <a:ext cx="2635177" cy="763803"/>
      </dsp:txXfrm>
    </dsp:sp>
    <dsp:sp modelId="{20F26550-5874-0945-BB88-9D08B47850A0}">
      <dsp:nvSpPr>
        <dsp:cNvPr id="0" name=""/>
        <dsp:cNvSpPr/>
      </dsp:nvSpPr>
      <dsp:spPr>
        <a:xfrm>
          <a:off x="5519304" y="623471"/>
          <a:ext cx="2638120" cy="5088113"/>
        </a:xfrm>
        <a:prstGeom prst="rect">
          <a:avLst/>
        </a:prstGeom>
        <a:solidFill>
          <a:schemeClr val="accent4">
            <a:tint val="40000"/>
            <a:alpha val="90000"/>
            <a:hueOff val="7241284"/>
            <a:satOff val="-34163"/>
            <a:lumOff val="-1234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241284"/>
              <a:satOff val="-34163"/>
              <a:lumOff val="-12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None/>
          </a:pPr>
          <a:r>
            <a:rPr lang="fr-FR" sz="2800" b="1" i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Anthropo</a:t>
          </a:r>
          <a:r>
            <a:rPr lang="fr-FR" sz="28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UL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Charles </a:t>
          </a:r>
          <a:r>
            <a:rPr lang="fr-FR" sz="18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Awesso</a:t>
          </a:r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Konga</a:t>
          </a:r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  <a:r>
            <a:rPr lang="fr-FR" sz="18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Palassi</a:t>
          </a:r>
          <a:endParaRPr lang="fr-FR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§"/>
          </a:pPr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URD/UL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§"/>
          </a:pPr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Marie-Reine </a:t>
          </a:r>
          <a:r>
            <a:rPr lang="fr-FR" sz="18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Toudeka</a:t>
          </a:r>
          <a:endParaRPr lang="fr-FR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Char char="§"/>
          </a:pPr>
          <a:r>
            <a:rPr lang="fr-FR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Jean-Paul </a:t>
          </a:r>
          <a:r>
            <a:rPr lang="fr-FR" sz="18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Akakpo-Ahianyo</a:t>
          </a:r>
          <a:endParaRPr lang="fr-FR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5519304" y="623471"/>
        <a:ext cx="2638120" cy="5088113"/>
      </dsp:txXfrm>
    </dsp:sp>
    <dsp:sp modelId="{7ACF41CE-80D2-814F-B455-11E166C8FAFC}">
      <dsp:nvSpPr>
        <dsp:cNvPr id="0" name=""/>
        <dsp:cNvSpPr/>
      </dsp:nvSpPr>
      <dsp:spPr>
        <a:xfrm>
          <a:off x="8473201" y="-117406"/>
          <a:ext cx="2934919" cy="70664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chemeClr val="tx1"/>
              </a:solidFill>
            </a:rPr>
            <a:t>France</a:t>
          </a:r>
          <a:r>
            <a:rPr lang="fr-FR" sz="1400" kern="1200" dirty="0"/>
            <a:t> </a:t>
          </a:r>
        </a:p>
      </dsp:txBody>
      <dsp:txXfrm>
        <a:off x="8473201" y="-117406"/>
        <a:ext cx="2934919" cy="706644"/>
      </dsp:txXfrm>
    </dsp:sp>
    <dsp:sp modelId="{75B78579-0B7A-AF48-A3C9-4FC8FACDB1D1}">
      <dsp:nvSpPr>
        <dsp:cNvPr id="0" name=""/>
        <dsp:cNvSpPr/>
      </dsp:nvSpPr>
      <dsp:spPr>
        <a:xfrm>
          <a:off x="8475277" y="498692"/>
          <a:ext cx="2905306" cy="5462105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itchFamily="2" charset="2"/>
            <a:buNone/>
          </a:pPr>
          <a:r>
            <a:rPr lang="fr-FR" sz="2800" b="1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highlight>
                <a:srgbClr val="FFFF00"/>
              </a:highlight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LPED</a:t>
          </a:r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kern="1200" dirty="0"/>
            <a:t>Agnès </a:t>
          </a:r>
          <a:r>
            <a:rPr lang="fr-FR" sz="1800" b="1" i="0" kern="1200" dirty="0" err="1"/>
            <a:t>Adjamagbo</a:t>
          </a:r>
          <a:endParaRPr lang="fr-FR" sz="1800" b="1" i="0" kern="1200" dirty="0"/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kern="1200" dirty="0"/>
            <a:t>Anastasia </a:t>
          </a:r>
          <a:r>
            <a:rPr lang="fr-FR" sz="1600" b="1" i="0" kern="1200" dirty="0" err="1"/>
            <a:t>Séfériadis</a:t>
          </a:r>
          <a:r>
            <a:rPr lang="fr-FR" sz="1600" b="1" i="0" kern="1200" dirty="0"/>
            <a:t> </a:t>
          </a:r>
          <a:r>
            <a:rPr lang="fr-FR" sz="1400" b="1" i="0" kern="1200" dirty="0"/>
            <a:t>(</a:t>
          </a:r>
          <a:r>
            <a:rPr lang="fr-FR" sz="1200" b="1" i="0" kern="1200" dirty="0"/>
            <a:t>post-doc)</a:t>
          </a:r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u="none" kern="1200" dirty="0"/>
            <a:t>Anne </a:t>
          </a:r>
          <a:r>
            <a:rPr lang="fr-FR" sz="1800" b="1" i="0" u="none" kern="1200" dirty="0" err="1"/>
            <a:t>Attané</a:t>
          </a:r>
          <a:endParaRPr lang="fr-FR" sz="1800" b="1" i="0" u="none" kern="1200" dirty="0"/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u="none" kern="1200" dirty="0" err="1"/>
            <a:t>Ballo</a:t>
          </a:r>
          <a:r>
            <a:rPr lang="fr-FR" sz="1800" b="1" i="0" u="none" kern="1200" dirty="0"/>
            <a:t> </a:t>
          </a:r>
          <a:r>
            <a:rPr lang="fr-FR" sz="1600" b="1" i="0" u="none" kern="1200" dirty="0"/>
            <a:t>Cheick Aboubacar (stage)</a:t>
          </a:r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u="none" kern="1200" dirty="0"/>
            <a:t>Bénédicte </a:t>
          </a:r>
          <a:r>
            <a:rPr lang="fr-FR" sz="1800" b="1" i="0" u="none" kern="1200" dirty="0" err="1"/>
            <a:t>Gastineau</a:t>
          </a:r>
          <a:endParaRPr lang="fr-FR" sz="1800" b="1" i="0" u="none" kern="1200" dirty="0"/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u="none" kern="1200" dirty="0"/>
            <a:t>Valérie Delaunay</a:t>
          </a:r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u="none" kern="1200" dirty="0"/>
            <a:t>Marie-Laurence </a:t>
          </a:r>
          <a:r>
            <a:rPr lang="fr-FR" sz="1800" b="1" i="0" u="none" kern="1200" dirty="0" err="1"/>
            <a:t>Flahaux</a:t>
          </a:r>
          <a:r>
            <a:rPr lang="fr-FR" sz="1800" b="1" i="0" u="none" kern="1200" dirty="0"/>
            <a:t>*</a:t>
          </a:r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u="none" kern="1200" dirty="0"/>
            <a:t>Valérie </a:t>
          </a:r>
          <a:r>
            <a:rPr lang="fr-FR" sz="1800" b="1" i="0" u="none" kern="1200" dirty="0" err="1"/>
            <a:t>Golaz</a:t>
          </a:r>
          <a:endParaRPr lang="fr-FR" sz="1800" b="1" i="0" u="none" kern="1200" dirty="0"/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u="none" kern="1200" dirty="0"/>
            <a:t>Fabienne Hejoaka*</a:t>
          </a:r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u="none" kern="1200" dirty="0"/>
            <a:t>Sophie </a:t>
          </a:r>
          <a:r>
            <a:rPr lang="fr-FR" sz="1800" b="1" i="0" u="none" kern="1200" dirty="0" err="1"/>
            <a:t>Lewandowski</a:t>
          </a:r>
          <a:r>
            <a:rPr lang="fr-FR" sz="1800" b="1" i="0" u="none" kern="1200" dirty="0"/>
            <a:t>*</a:t>
          </a:r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u="none" kern="1200" dirty="0"/>
            <a:t>Estelle Mathieu </a:t>
          </a:r>
          <a:r>
            <a:rPr lang="fr-FR" sz="1800" b="1" i="0" u="none" kern="1200" dirty="0" err="1"/>
            <a:t>Lafon</a:t>
          </a:r>
          <a:endParaRPr lang="fr-FR" sz="1800" b="1" i="0" u="none" kern="1200" dirty="0"/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u="none" kern="1200" dirty="0" err="1"/>
            <a:t>Yéniban</a:t>
          </a:r>
          <a:r>
            <a:rPr lang="fr-FR" sz="1800" b="1" i="0" u="none" kern="1200" dirty="0"/>
            <a:t> </a:t>
          </a:r>
          <a:r>
            <a:rPr lang="fr-FR" sz="1600" b="1" i="0" u="none" kern="1200" dirty="0" err="1"/>
            <a:t>Madiega</a:t>
          </a:r>
          <a:r>
            <a:rPr lang="fr-FR" sz="1600" b="1" i="0" u="none" kern="1200" dirty="0"/>
            <a:t> (doctorant)</a:t>
          </a:r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i="0" u="none" kern="1200" dirty="0"/>
            <a:t>Laura March*</a:t>
          </a:r>
        </a:p>
        <a:p>
          <a:pPr marL="11113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800" b="1" kern="1200" dirty="0"/>
            <a:t>Fatoumata Ouattara</a:t>
          </a:r>
          <a:endParaRPr lang="fr-FR" sz="1800" b="1" i="0" u="none" kern="1200" dirty="0"/>
        </a:p>
        <a:p>
          <a:pPr marL="11113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  <a:tabLst/>
          </a:pPr>
          <a:r>
            <a:rPr lang="fr-FR" sz="1600" b="1" kern="1200" dirty="0"/>
            <a:t>Charlotte </a:t>
          </a:r>
          <a:r>
            <a:rPr lang="fr-FR" sz="1600" b="1" kern="1200" dirty="0" err="1"/>
            <a:t>Vampo</a:t>
          </a:r>
          <a:r>
            <a:rPr lang="fr-FR" sz="1600" b="1" kern="1200" dirty="0"/>
            <a:t> </a:t>
          </a:r>
          <a:r>
            <a:rPr lang="fr-FR" sz="1600" b="1" i="0" kern="1200" dirty="0"/>
            <a:t>(post-doc)</a:t>
          </a:r>
          <a:endParaRPr lang="fr-FR" sz="1800" b="1" i="0" u="none" kern="1200" dirty="0"/>
        </a:p>
      </dsp:txBody>
      <dsp:txXfrm>
        <a:off x="8475277" y="498692"/>
        <a:ext cx="2905306" cy="5462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723E8-4B96-5041-A244-E9ABB98BB8C0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D2B113-30EB-A340-B2E3-61DA3F9DF9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3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D2B113-30EB-A340-B2E3-61DA3F9DF92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581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Difficile d’aborder ces questions dans le registre quanti. Voir peut-être si nous avons envie de travailler sur ces questions en </a:t>
            </a:r>
            <a:r>
              <a:rPr lang="fr-FR" dirty="0" err="1"/>
              <a:t>quali</a:t>
            </a:r>
            <a:r>
              <a:rPr lang="fr-FR" dirty="0"/>
              <a:t>. Dans le recueil des nouvelles données.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D2B113-30EB-A340-B2E3-61DA3F9DF92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9F664-7997-3141-B9A7-CCE0E69116AF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228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D2B113-30EB-A340-B2E3-61DA3F9DF92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93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D2B113-30EB-A340-B2E3-61DA3F9DF921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899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D2B113-30EB-A340-B2E3-61DA3F9DF921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301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D2B113-30EB-A340-B2E3-61DA3F9DF921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552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D2B113-30EB-A340-B2E3-61DA3F9DF921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459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D2B113-30EB-A340-B2E3-61DA3F9DF921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62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40EC31-FA93-8A4D-BE1F-38F734A57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547D33-5755-3046-85F7-AD1D43DFB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8EA03E-4365-0C48-9043-7861E26C5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D6CF18-C3D1-A543-B1FD-A1D44749F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190AAA-3D1D-D746-9511-9EB55054C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40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5A8462-4A6C-5344-8AC8-66B0EDE94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CDA569-D3B5-854B-8E02-56853C0C0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8CCC8A-1308-6F4E-AEFB-C88463AC6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722FA4-2990-A645-A41C-73D64AC3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5A0DC7-9E08-014A-862E-6804CDE21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41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37EA7F9-B683-A24F-B280-B76ED2CAD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E20A0B-D47D-824C-8BBE-AA838DFD0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F23712-7416-254A-ACCC-E89ED8C10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DCFF59-034D-F541-BAA7-F5F03369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987EB5-C02F-3B46-BC39-68F5F963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53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C0A194-8392-3F4F-AD7C-4C78C3570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74CD0F-1851-FA41-8395-3B6CB831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A59FD8-0E58-5146-9D1B-556A59D7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24E23D-F427-F349-8292-AB30C1AD4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428D2A-4536-A749-B92C-D7045DA2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28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DEDDF-CDED-BE44-A562-400F9DD6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6CBC07-DCC3-4A4D-8C9A-2D603A6F8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15A567-7427-5D45-BD4F-5DE76416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C5E003-253E-B747-A428-0ABBB655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9D370E-AE14-254A-A118-3E88F8AB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11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427464-53B5-464C-BF01-AF21327D9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B39EEC-A313-844F-98BB-DDD0504272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02BF6B-F640-834F-969C-555779661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994C00-8CD2-2340-856B-4477C94B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536FF9-9303-8244-8BA8-C289EAB2F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10961B-0682-5B46-8C0E-A8B37256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18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A37D9E-6F67-D44D-A4B3-B92DAF83F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95CA9C-C0CC-334F-8938-27533FE07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107163-E127-814B-801C-9DA481A84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C49E8B-D5F7-6745-A5DC-378E8030A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A6D6585-63F2-0C44-A796-8F60FB93AB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B21AD0-1EA0-B64F-B446-58D762DA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B81AE9-518E-834A-BF9D-10A020B9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570ADB1-C0FC-1440-BB8E-7462DD1DE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65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3BB63-F64F-EA4F-9CA1-6BAFCDB92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B71DBFD-20DD-0943-8A39-082C99E1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46F8EF-977D-0842-B1F9-AF92DB090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352B53F-B953-F44A-8C46-E89D21DE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91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F33F56-96F1-7348-B813-33CCC376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471A78-D2B6-914C-A6D0-D16C1368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014A9C-F896-FC47-B2A6-EC25C9B6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28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2DB1BB-3396-3C4B-994C-ABABA50C1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2A1E8B-F0E4-FD4E-985D-C389A5F0D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4CF04F-E9C7-8B46-960B-4AE9DC461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107629-5078-F34A-A613-426C09FB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573B3C-16B5-B942-BE68-AE7D73D1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DE69C3-BCF4-9D4F-93C9-5E5B1E38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38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34E4A6-4DC5-2849-B728-CA88B34A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1CAA2B4-165F-4647-AC11-F46ACAA24A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83DBDD-F8B6-4F44-8AC6-EF81D215F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96E8F8-C483-4843-9B1F-A79437B43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0358EE-EEC6-274A-A55C-2EC412220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4B27CF-6D43-6D47-A22E-B5A674AD1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82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7867695-6776-E143-917E-65A3784B0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BA73D7-4D7B-E04B-B609-BDD6BDD42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BC01AB-2902-6B4D-9B71-FD2FD7F95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AF2C5-87C0-964F-A921-934D4F47AC2D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DD0244-916E-5A4D-AED8-1F177138B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0A18D3-072D-BD47-994E-61A32284F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E7244-3B84-1740-B797-1CA1032C57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734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9A2E85-95C4-C94A-8185-275F1E5A7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288" y="365125"/>
            <a:ext cx="10593512" cy="795855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68F6B118-2810-6C40-A1E7-DAB8E9889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696692"/>
              </p:ext>
            </p:extLst>
          </p:nvPr>
        </p:nvGraphicFramePr>
        <p:xfrm>
          <a:off x="250762" y="2372592"/>
          <a:ext cx="11612561" cy="464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>
            <a:extLst>
              <a:ext uri="{FF2B5EF4-FFF2-40B4-BE49-F238E27FC236}">
                <a16:creationId xmlns:a16="http://schemas.microsoft.com/office/drawing/2014/main" id="{41391F13-60C1-C047-8091-F13478C14B66}"/>
              </a:ext>
            </a:extLst>
          </p:cNvPr>
          <p:cNvSpPr/>
          <p:nvPr/>
        </p:nvSpPr>
        <p:spPr>
          <a:xfrm>
            <a:off x="-38956" y="-147782"/>
            <a:ext cx="12192000" cy="18216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fr-FR" sz="20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Garamond" panose="020204040303010108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MARGES</a:t>
            </a:r>
            <a:r>
              <a:rPr lang="fr-FR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FR" sz="36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Projet ANR – 19-CE26-005-01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Des marges aux normes. Regards croisés sur les transformations des liens familiaux en Afrique </a:t>
            </a:r>
          </a:p>
          <a:p>
            <a:pPr algn="ctr"/>
            <a:r>
              <a:rPr lang="fr-FR" sz="2400" dirty="0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Février 2020 – Juillet 2023</a:t>
            </a:r>
            <a:r>
              <a:rPr lang="fr-FR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0"/>
              </a:spcAft>
            </a:pPr>
            <a:endParaRPr lang="fr-FR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5D8BBB0-38B0-8548-81F2-D1DDAEB14ACC}"/>
              </a:ext>
            </a:extLst>
          </p:cNvPr>
          <p:cNvSpPr txBox="1"/>
          <p:nvPr/>
        </p:nvSpPr>
        <p:spPr>
          <a:xfrm>
            <a:off x="1" y="1673886"/>
            <a:ext cx="12191999" cy="8002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Tâche 1 – Coordination</a:t>
            </a:r>
          </a:p>
          <a:p>
            <a:pPr algn="ctr"/>
            <a:endParaRPr lang="fr-FR" sz="1400" b="1" dirty="0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FB9CF73E-32FC-634A-8A24-DECFEDDF88BC}"/>
              </a:ext>
            </a:extLst>
          </p:cNvPr>
          <p:cNvCxnSpPr/>
          <p:nvPr/>
        </p:nvCxnSpPr>
        <p:spPr>
          <a:xfrm flipV="1">
            <a:off x="425885" y="2279737"/>
            <a:ext cx="11336055" cy="92855"/>
          </a:xfrm>
          <a:prstGeom prst="straightConnector1">
            <a:avLst/>
          </a:prstGeom>
          <a:ln w="349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6F23BC75-169C-0240-A4B3-6A501C76152B}"/>
              </a:ext>
            </a:extLst>
          </p:cNvPr>
          <p:cNvCxnSpPr/>
          <p:nvPr/>
        </p:nvCxnSpPr>
        <p:spPr>
          <a:xfrm>
            <a:off x="10881360" y="2474105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844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945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br>
              <a:rPr lang="fr-FR" sz="2800" b="1" dirty="0"/>
            </a:br>
            <a:br>
              <a:rPr lang="fr-FR" sz="2800" b="1" dirty="0"/>
            </a:br>
            <a:r>
              <a:rPr lang="fr-FR" sz="4000" b="1" dirty="0">
                <a:latin typeface="Candara" panose="020E0502030303020204" pitchFamily="34" charset="0"/>
              </a:rPr>
              <a:t>Tâche 3 : Recueil de nouvelles données </a:t>
            </a:r>
            <a:br>
              <a:rPr lang="fr-FR" sz="2800" b="1" dirty="0"/>
            </a:br>
            <a:br>
              <a:rPr lang="fr-FR" sz="2800" b="1" dirty="0"/>
            </a:b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76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9DE8-3227-6949-8E31-A01BB2F7081B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30481"/>
              </p:ext>
            </p:extLst>
          </p:nvPr>
        </p:nvGraphicFramePr>
        <p:xfrm>
          <a:off x="0" y="1394509"/>
          <a:ext cx="12192000" cy="5545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1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069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RESPONSABLE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LPED (Valérie G.) + Frédérique</a:t>
                      </a:r>
                      <a:endParaRPr lang="fr-FR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887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/>
                        <a:t>ACTIVITÉS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Candara" panose="020E0502030303020204" pitchFamily="34" charset="0"/>
                        </a:rPr>
                        <a:t>1.</a:t>
                      </a:r>
                      <a:r>
                        <a:rPr lang="fr-FR" sz="2800" baseline="0" dirty="0">
                          <a:latin typeface="Candara" panose="020E0502030303020204" pitchFamily="34" charset="0"/>
                        </a:rPr>
                        <a:t> Conduire des entretiens semi-directifs auprès de femmes et d’hommes sur des vécus de </a:t>
                      </a:r>
                      <a:r>
                        <a:rPr lang="fr-FR" sz="2800" b="1" baseline="0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pratiques marginales</a:t>
                      </a:r>
                      <a:r>
                        <a:rPr lang="fr-FR" sz="2800" baseline="0" dirty="0">
                          <a:latin typeface="Candara" panose="020E0502030303020204" pitchFamily="34" charset="0"/>
                        </a:rPr>
                        <a:t>, des précarités économiques, des réseaux de sociabilité, des vécus des risques de ruptures (partenaires, famille)</a:t>
                      </a:r>
                      <a:endParaRPr lang="fr-FR" sz="28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009">
                <a:tc>
                  <a:txBody>
                    <a:bodyPr/>
                    <a:lstStyle/>
                    <a:p>
                      <a:pPr algn="l"/>
                      <a:endParaRPr lang="fr-FR" sz="28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Candara" panose="020E0502030303020204" pitchFamily="34" charset="0"/>
                        </a:rPr>
                        <a:t>2. Saisir</a:t>
                      </a:r>
                      <a:r>
                        <a:rPr lang="fr-FR" sz="28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FR" sz="2800" baseline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les</a:t>
                      </a:r>
                      <a:r>
                        <a:rPr lang="fr-FR" sz="2800" baseline="0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FR" sz="2800" b="1" baseline="0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représentations des normes sociales, les stratégies d’émancipation </a:t>
                      </a:r>
                      <a:r>
                        <a:rPr lang="fr-FR" sz="2800" baseline="0" dirty="0">
                          <a:latin typeface="Candara" panose="020E0502030303020204" pitchFamily="34" charset="0"/>
                        </a:rPr>
                        <a:t>développées</a:t>
                      </a:r>
                      <a:endParaRPr lang="fr-FR" sz="28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4526">
                <a:tc>
                  <a:txBody>
                    <a:bodyPr/>
                    <a:lstStyle/>
                    <a:p>
                      <a:r>
                        <a:rPr lang="fr-FR" sz="2400" b="1" dirty="0">
                          <a:latin typeface="Candara" panose="020E0502030303020204" pitchFamily="34" charset="0"/>
                        </a:rPr>
                        <a:t>DÉLIVRABLES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D.3.1. : 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Draft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d’article sur les situations marginales à Ouagadougou</a:t>
                      </a:r>
                    </a:p>
                    <a:p>
                      <a:pPr marL="342900" lvl="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endParaRPr lang="fr-FR" sz="2400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D.3.2. : 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Draft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d’article sur les situations marginales à Lomé</a:t>
                      </a:r>
                    </a:p>
                    <a:p>
                      <a:pPr marL="342900" lvl="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endParaRPr lang="fr-FR" sz="2400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D.3.3. : 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Draft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d’article sur les situations marginales à Antananarivo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883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0792B4-D48E-1647-BCC8-EAFD5428B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492" y="-201803"/>
            <a:ext cx="9440332" cy="1325563"/>
          </a:xfrm>
        </p:spPr>
        <p:txBody>
          <a:bodyPr>
            <a:normAutofit/>
          </a:bodyPr>
          <a:lstStyle/>
          <a:p>
            <a:r>
              <a:rPr lang="fr-FR" sz="5400" b="1" dirty="0" err="1"/>
              <a:t>Délivrables</a:t>
            </a:r>
            <a:r>
              <a:rPr lang="fr-FR" sz="5400" b="1" dirty="0"/>
              <a:t> Tâche 3</a:t>
            </a: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7AAEF63A-5166-3C4C-ABD4-85EDD57151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2706906"/>
              </p:ext>
            </p:extLst>
          </p:nvPr>
        </p:nvGraphicFramePr>
        <p:xfrm>
          <a:off x="438912" y="1444752"/>
          <a:ext cx="11484864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237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12191998" cy="94953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br>
              <a:rPr lang="fr-FR" sz="2800" b="1" dirty="0"/>
            </a:br>
            <a:br>
              <a:rPr lang="fr-FR" sz="2800" b="1" dirty="0"/>
            </a:br>
            <a:r>
              <a:rPr lang="fr-FR" sz="4000" b="1" dirty="0">
                <a:latin typeface="Candara" panose="020E0502030303020204" pitchFamily="34" charset="0"/>
              </a:rPr>
              <a:t>Tâche 2</a:t>
            </a:r>
            <a:r>
              <a:rPr lang="fr-FR" sz="4000" b="1" dirty="0">
                <a:latin typeface="Candara" panose="020E0502030303020204" pitchFamily="34" charset="0"/>
                <a:sym typeface="Wingdings"/>
              </a:rPr>
              <a:t>:</a:t>
            </a:r>
            <a:r>
              <a:rPr lang="fr-FR" sz="4000" b="1" dirty="0">
                <a:latin typeface="Candara" panose="020E0502030303020204" pitchFamily="34" charset="0"/>
              </a:rPr>
              <a:t> Bilan et analyse des données existantes</a:t>
            </a:r>
            <a:br>
              <a:rPr lang="fr-FR" sz="2800" b="1" dirty="0"/>
            </a:b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76" y="1600200"/>
            <a:ext cx="8763000" cy="4876800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9DE8-3227-6949-8E31-A01BB2F7081B}" type="slidenum">
              <a:rPr lang="fr-FR" smtClean="0"/>
              <a:pPr/>
              <a:t>12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78066"/>
              </p:ext>
            </p:extLst>
          </p:nvPr>
        </p:nvGraphicFramePr>
        <p:xfrm>
          <a:off x="0" y="949536"/>
          <a:ext cx="12191999" cy="5984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3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6835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RESPONSABLE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ISSP</a:t>
                      </a:r>
                      <a:r>
                        <a:rPr lang="fr-FR" sz="2400" b="1" baseline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 (</a:t>
                      </a:r>
                      <a:r>
                        <a:rPr lang="fr-FR" sz="2400" b="1" baseline="0" dirty="0" err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Bilampoa</a:t>
                      </a:r>
                      <a:r>
                        <a:rPr lang="fr-FR" sz="2400" b="1" baseline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) </a:t>
                      </a:r>
                      <a:r>
                        <a:rPr lang="fr-FR" sz="2400" b="1" baseline="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+ Agnès + </a:t>
                      </a:r>
                      <a:r>
                        <a:rPr lang="fr-FR" sz="2400" b="1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ndara" panose="020E0502030303020204" pitchFamily="34" charset="0"/>
                        </a:rPr>
                        <a:t>Valérie D.</a:t>
                      </a:r>
                      <a:endParaRPr lang="fr-FR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219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>
                          <a:latin typeface="Candara" panose="020E0502030303020204" pitchFamily="34" charset="0"/>
                        </a:rPr>
                        <a:t>ACTIVITÉS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Candara" panose="020E0502030303020204" pitchFamily="34" charset="0"/>
                        </a:rPr>
                        <a:t>1.</a:t>
                      </a:r>
                      <a:r>
                        <a:rPr lang="fr-FR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FR" sz="200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Produire</a:t>
                      </a:r>
                      <a:r>
                        <a:rPr lang="fr-FR" sz="2000" baseline="0" dirty="0">
                          <a:solidFill>
                            <a:srgbClr val="FF0000"/>
                          </a:solidFill>
                          <a:latin typeface="Candara" panose="020E0502030303020204" pitchFamily="34" charset="0"/>
                        </a:rPr>
                        <a:t> des indicateurs sur les configurations résidentielles, les formes d’économie domestiques, les formes d’union, les formes de fécondité et d’infécondité. </a:t>
                      </a:r>
                      <a:endParaRPr lang="fr-FR" sz="2000" dirty="0">
                        <a:solidFill>
                          <a:srgbClr val="FF0000"/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332">
                <a:tc>
                  <a:txBody>
                    <a:bodyPr/>
                    <a:lstStyle/>
                    <a:p>
                      <a:pPr algn="l"/>
                      <a:endParaRPr lang="fr-FR" sz="24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2. Analyser</a:t>
                      </a:r>
                      <a:r>
                        <a:rPr lang="fr-FR" sz="2000" baseline="0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 les diagrammes de parenté (Lomé, Ouagadougou) pour identifier les situations singulières de formes résidentielles marginales. </a:t>
                      </a:r>
                      <a:endParaRPr lang="fr-FR" sz="2000" dirty="0">
                        <a:solidFill>
                          <a:srgbClr val="0070C0"/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3679">
                <a:tc>
                  <a:txBody>
                    <a:bodyPr/>
                    <a:lstStyle/>
                    <a:p>
                      <a:pPr algn="l"/>
                      <a:endParaRPr lang="fr-FR" sz="24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Candara" panose="020E0502030303020204" pitchFamily="34" charset="0"/>
                        </a:rPr>
                        <a:t>3. Analyser la</a:t>
                      </a:r>
                      <a:r>
                        <a:rPr lang="fr-FR" sz="20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FR" sz="2000" dirty="0">
                          <a:latin typeface="Candara" panose="020E0502030303020204" pitchFamily="34" charset="0"/>
                        </a:rPr>
                        <a:t>parenté à partir d’outils quantitatifs</a:t>
                      </a:r>
                      <a:r>
                        <a:rPr lang="fr-FR" sz="2000" baseline="0" dirty="0">
                          <a:latin typeface="Candara" panose="020E0502030303020204" pitchFamily="34" charset="0"/>
                        </a:rPr>
                        <a:t> + mise en regard de diagrammes de parenté (projet FAGEAC, données OPO).</a:t>
                      </a:r>
                    </a:p>
                    <a:p>
                      <a:r>
                        <a:rPr lang="fr-FR" sz="2000" baseline="0" dirty="0">
                          <a:latin typeface="Candara" panose="020E0502030303020204" pitchFamily="34" charset="0"/>
                        </a:rPr>
                        <a:t>4. Elaborer des outils de recueil de nouvelles données. 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2598">
                <a:tc>
                  <a:txBody>
                    <a:bodyPr/>
                    <a:lstStyle/>
                    <a:p>
                      <a:r>
                        <a:rPr lang="fr-FR" sz="2400" b="1" dirty="0">
                          <a:latin typeface="Candara" panose="020E0502030303020204" pitchFamily="34" charset="0"/>
                        </a:rPr>
                        <a:t>DÉLIVRABLES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D.2.1. : Rapport sur l’analyse critique des limites des données quantitatives existantes et les propositions d’amélioration.</a:t>
                      </a:r>
                    </a:p>
                    <a:p>
                      <a:pPr marL="34290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D.2.2 : Rapport sur les niveaux et tendances des configuration familiales marginales émergentes</a:t>
                      </a:r>
                    </a:p>
                    <a:p>
                      <a:pPr marL="34290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D.2.3. : </a:t>
                      </a:r>
                      <a:r>
                        <a:rPr lang="fr-FR" sz="20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Draft</a:t>
                      </a:r>
                      <a:r>
                        <a:rPr lang="fr-FR" sz="20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d’article sur les nouvelles formes de configurations familiales et résidentielles.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34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945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br>
              <a:rPr lang="fr-FR" sz="2800" b="1" dirty="0"/>
            </a:br>
            <a:br>
              <a:rPr lang="fr-FR" sz="2800" b="1" dirty="0"/>
            </a:br>
            <a:r>
              <a:rPr lang="fr-FR" sz="4000" b="1" dirty="0">
                <a:latin typeface="Candara" panose="020E0502030303020204" pitchFamily="34" charset="0"/>
              </a:rPr>
              <a:t>Tâche 3 : Recueil de nouvelles données </a:t>
            </a:r>
            <a:br>
              <a:rPr lang="fr-FR" sz="2800" b="1" dirty="0"/>
            </a:br>
            <a:br>
              <a:rPr lang="fr-FR" sz="2800" b="1" dirty="0"/>
            </a:b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76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9DE8-3227-6949-8E31-A01BB2F7081B}" type="slidenum">
              <a:rPr lang="fr-FR" smtClean="0"/>
              <a:pPr/>
              <a:t>13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905108"/>
              </p:ext>
            </p:extLst>
          </p:nvPr>
        </p:nvGraphicFramePr>
        <p:xfrm>
          <a:off x="0" y="1394509"/>
          <a:ext cx="12192000" cy="5545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1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069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RESPONSABLE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b="1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LPED (Valérie G.) </a:t>
                      </a:r>
                      <a:r>
                        <a:rPr lang="fr-FR" sz="2800" b="1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+ Frédérique</a:t>
                      </a:r>
                      <a:endParaRPr lang="fr-FR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887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/>
                        <a:t>ACTIVITÉS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Candara" panose="020E0502030303020204" pitchFamily="34" charset="0"/>
                        </a:rPr>
                        <a:t>1.</a:t>
                      </a:r>
                      <a:r>
                        <a:rPr lang="fr-FR" sz="2800" baseline="0" dirty="0">
                          <a:latin typeface="Candara" panose="020E0502030303020204" pitchFamily="34" charset="0"/>
                        </a:rPr>
                        <a:t> Conduire des entretiens semi-directifs auprès de femmes et d’hommes sur des vécus de </a:t>
                      </a:r>
                      <a:r>
                        <a:rPr lang="fr-FR" sz="2800" b="1" baseline="0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pratiques marginales</a:t>
                      </a:r>
                      <a:r>
                        <a:rPr lang="fr-FR" sz="2800" baseline="0" dirty="0">
                          <a:latin typeface="Candara" panose="020E0502030303020204" pitchFamily="34" charset="0"/>
                        </a:rPr>
                        <a:t>, des précarités économiques, des réseaux de sociabilité, des vécus des risques de ruptures (partenaires, famille)</a:t>
                      </a:r>
                      <a:endParaRPr lang="fr-FR" sz="28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009">
                <a:tc>
                  <a:txBody>
                    <a:bodyPr/>
                    <a:lstStyle/>
                    <a:p>
                      <a:pPr algn="l"/>
                      <a:endParaRPr lang="fr-FR" sz="28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800" dirty="0">
                          <a:latin typeface="Candara" panose="020E0502030303020204" pitchFamily="34" charset="0"/>
                        </a:rPr>
                        <a:t>2. Saisir</a:t>
                      </a:r>
                      <a:r>
                        <a:rPr lang="fr-FR" sz="28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FR" sz="2800" baseline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les</a:t>
                      </a:r>
                      <a:r>
                        <a:rPr lang="fr-FR" sz="2800" baseline="0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FR" sz="2800" b="1" baseline="0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représentations des normes sociales, les stratégies d’émancipation </a:t>
                      </a:r>
                      <a:r>
                        <a:rPr lang="fr-FR" sz="2800" baseline="0" dirty="0">
                          <a:latin typeface="Candara" panose="020E0502030303020204" pitchFamily="34" charset="0"/>
                        </a:rPr>
                        <a:t>développées</a:t>
                      </a:r>
                      <a:endParaRPr lang="fr-FR" sz="28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4526">
                <a:tc>
                  <a:txBody>
                    <a:bodyPr/>
                    <a:lstStyle/>
                    <a:p>
                      <a:r>
                        <a:rPr lang="fr-FR" sz="2400" b="1" dirty="0">
                          <a:latin typeface="Candara" panose="020E0502030303020204" pitchFamily="34" charset="0"/>
                        </a:rPr>
                        <a:t>DÉLIVRABLES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D.3.1. : 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Draft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d’article sur les situations marginales à Ouagadougou</a:t>
                      </a:r>
                    </a:p>
                    <a:p>
                      <a:pPr marL="342900" lvl="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endParaRPr lang="fr-FR" sz="2400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D.3.2. : 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Draft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d’article sur les situations marginales à Lomé</a:t>
                      </a:r>
                    </a:p>
                    <a:p>
                      <a:pPr marL="342900" lvl="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endParaRPr lang="fr-FR" sz="2400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D.3.3. : </a:t>
                      </a:r>
                      <a:r>
                        <a:rPr lang="fr-FR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Draft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d’article sur les situations marginales à Antananarivo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610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176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br>
              <a:rPr lang="fr-FR" sz="2400" b="1" dirty="0"/>
            </a:br>
            <a:br>
              <a:rPr lang="fr-FR" sz="2400" b="1" dirty="0"/>
            </a:br>
            <a:br>
              <a:rPr lang="fr-FR" sz="4000" b="1" dirty="0"/>
            </a:br>
            <a:r>
              <a:rPr lang="fr-FR" sz="4000" b="1" dirty="0">
                <a:latin typeface="Candara" panose="020E0502030303020204" pitchFamily="34" charset="0"/>
              </a:rPr>
              <a:t>Tâche 4 : Analyse croisée des données qualitatives </a:t>
            </a:r>
            <a:br>
              <a:rPr lang="fr-FR" sz="4000" b="1" dirty="0">
                <a:latin typeface="Candara" panose="020E0502030303020204" pitchFamily="34" charset="0"/>
              </a:rPr>
            </a:br>
            <a:r>
              <a:rPr lang="fr-FR" sz="4000" b="1" dirty="0">
                <a:latin typeface="Candara" panose="020E0502030303020204" pitchFamily="34" charset="0"/>
              </a:rPr>
              <a:t>et quantitatives</a:t>
            </a:r>
            <a:br>
              <a:rPr lang="fr-FR" sz="2400" b="1" dirty="0">
                <a:latin typeface="Candara" panose="020E0502030303020204" pitchFamily="34" charset="0"/>
              </a:rPr>
            </a:br>
            <a:br>
              <a:rPr lang="fr-FR" sz="2400" b="1" dirty="0"/>
            </a:br>
            <a:br>
              <a:rPr lang="fr-FR" sz="2800" b="1" dirty="0"/>
            </a:br>
            <a:br>
              <a:rPr lang="fr-FR" sz="2800" b="1" dirty="0"/>
            </a:b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76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9DE8-3227-6949-8E31-A01BB2F7081B}" type="slidenum">
              <a:rPr lang="fr-FR" smtClean="0"/>
              <a:pPr/>
              <a:t>14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68251"/>
              </p:ext>
            </p:extLst>
          </p:nvPr>
        </p:nvGraphicFramePr>
        <p:xfrm>
          <a:off x="2" y="1417641"/>
          <a:ext cx="1219199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9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363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RESPONSABLE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LPED (Valérie D.) +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Sylvie</a:t>
                      </a:r>
                      <a:endParaRPr lang="fr-FR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54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>
                          <a:latin typeface="Candara" panose="020E0502030303020204" pitchFamily="34" charset="0"/>
                        </a:rPr>
                        <a:t>ACTIVITÉS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Candara" panose="020E0502030303020204" pitchFamily="34" charset="0"/>
                        </a:rPr>
                        <a:t>1.</a:t>
                      </a:r>
                      <a:r>
                        <a:rPr lang="fr-FR" sz="2400" baseline="0" dirty="0"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fr-FR" sz="2400" b="1" baseline="0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Analyser les situations mettant en évidence une différence entre normes pratiques et normes sociales. 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4126">
                <a:tc>
                  <a:txBody>
                    <a:bodyPr/>
                    <a:lstStyle/>
                    <a:p>
                      <a:pPr algn="l"/>
                      <a:endParaRPr lang="fr-FR" sz="24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Candara" panose="020E0502030303020204" pitchFamily="34" charset="0"/>
                        </a:rPr>
                        <a:t>2. </a:t>
                      </a:r>
                      <a:r>
                        <a:rPr lang="fr-FR" sz="2400" b="1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Proposer</a:t>
                      </a:r>
                      <a:r>
                        <a:rPr lang="fr-FR" sz="2400" b="1" baseline="0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 une relecture des enquêtes quantitatives</a:t>
                      </a:r>
                      <a:r>
                        <a:rPr lang="fr-FR" sz="2400" baseline="0" dirty="0">
                          <a:latin typeface="Candara" panose="020E0502030303020204" pitchFamily="34" charset="0"/>
                        </a:rPr>
                        <a:t>, les évolutions des tendances (comment une situation marginale apparaît comme une norme sociale?)</a:t>
                      </a:r>
                    </a:p>
                    <a:p>
                      <a:r>
                        <a:rPr lang="fr-FR" sz="2400" baseline="0" dirty="0">
                          <a:latin typeface="Candara" panose="020E0502030303020204" pitchFamily="34" charset="0"/>
                        </a:rPr>
                        <a:t>3. Produire de </a:t>
                      </a:r>
                      <a:r>
                        <a:rPr lang="fr-FR" sz="2400" b="1" baseline="0" dirty="0">
                          <a:solidFill>
                            <a:srgbClr val="0070C0"/>
                          </a:solidFill>
                          <a:latin typeface="Candara" panose="020E0502030303020204" pitchFamily="34" charset="0"/>
                        </a:rPr>
                        <a:t>nouveaux outils adaptés à l’étude des situations marginales. 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6816">
                <a:tc>
                  <a:txBody>
                    <a:bodyPr/>
                    <a:lstStyle/>
                    <a:p>
                      <a:r>
                        <a:rPr lang="fr-FR" sz="2400" b="1" dirty="0">
                          <a:latin typeface="Candara" panose="020E0502030303020204" pitchFamily="34" charset="0"/>
                        </a:rPr>
                        <a:t>DÉLIVRABLES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D.4.1 : 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Draft </a:t>
                      </a:r>
                      <a:r>
                        <a:rPr lang="en-US" sz="2400" b="1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d’article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sur la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comparaison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normes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pratiques entre les trois sites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du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projet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fr-FR" sz="2400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D.4.2 : 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Draft </a:t>
                      </a:r>
                      <a:r>
                        <a:rPr lang="en-US" sz="2400" b="1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d’article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sur la </a:t>
                      </a:r>
                      <a:r>
                        <a:rPr lang="en-US" sz="2400" b="1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théorisation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l’articulation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entre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approches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quantitatives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qualitatives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l’étude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des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normes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fr-FR" sz="2400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D.4.3 : 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Rapport sur les nouveaux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outils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400" b="1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collectes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mêlant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quantitatif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qualitatif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fr-FR" sz="2400" kern="1200" dirty="0">
                        <a:solidFill>
                          <a:schemeClr val="dk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778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174171"/>
            <a:ext cx="12192000" cy="162065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br>
              <a:rPr lang="fr-FR" sz="2400" b="1" dirty="0"/>
            </a:br>
            <a:br>
              <a:rPr lang="fr-FR" sz="2400" b="1" dirty="0"/>
            </a:br>
            <a:br>
              <a:rPr lang="fr-FR" sz="2400" b="1" dirty="0"/>
            </a:br>
            <a:br>
              <a:rPr lang="fr-FR" sz="2400" b="1" dirty="0"/>
            </a:br>
            <a:br>
              <a:rPr lang="fr-FR" sz="2400" b="1" dirty="0"/>
            </a:br>
            <a:br>
              <a:rPr lang="fr-FR" sz="2400" b="1" dirty="0"/>
            </a:br>
            <a:r>
              <a:rPr lang="fr-FR" sz="4000" b="1" dirty="0">
                <a:latin typeface="Candara" panose="020E0502030303020204" pitchFamily="34" charset="0"/>
              </a:rPr>
              <a:t>Tâche 5 : Valorisation et dissémination des résultats de la recherche</a:t>
            </a:r>
            <a:br>
              <a:rPr lang="fr-FR" sz="4000" dirty="0">
                <a:latin typeface="Candara" panose="020E0502030303020204" pitchFamily="34" charset="0"/>
              </a:rPr>
            </a:br>
            <a:br>
              <a:rPr lang="fr-FR" sz="4000" b="1" dirty="0">
                <a:latin typeface="Candara" panose="020E0502030303020204" pitchFamily="34" charset="0"/>
              </a:rPr>
            </a:br>
            <a:br>
              <a:rPr lang="fr-FR" sz="4000" b="1" dirty="0">
                <a:latin typeface="Candara" panose="020E0502030303020204" pitchFamily="34" charset="0"/>
              </a:rPr>
            </a:br>
            <a:br>
              <a:rPr lang="fr-FR" sz="4000" b="1" dirty="0">
                <a:latin typeface="Candara" panose="020E0502030303020204" pitchFamily="34" charset="0"/>
              </a:rPr>
            </a:br>
            <a:endParaRPr lang="fr-FR" sz="4000" b="1" dirty="0">
              <a:latin typeface="Candara" panose="020E05020303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3876" y="1600200"/>
            <a:ext cx="8763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E9DE8-3227-6949-8E31-A01BB2F7081B}" type="slidenum">
              <a:rPr lang="fr-FR" smtClean="0"/>
              <a:pPr/>
              <a:t>15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52450"/>
              </p:ext>
            </p:extLst>
          </p:nvPr>
        </p:nvGraphicFramePr>
        <p:xfrm>
          <a:off x="0" y="1446483"/>
          <a:ext cx="12192000" cy="541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6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413"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RESPONSABLE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baseline="0" dirty="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WILDAF-AO (Brigitte) + </a:t>
                      </a:r>
                      <a:r>
                        <a:rPr lang="fr-FR" sz="2400" b="1" baseline="0" dirty="0">
                          <a:solidFill>
                            <a:schemeClr val="bg1"/>
                          </a:solidFill>
                          <a:latin typeface="Candara" panose="020E0502030303020204" pitchFamily="34" charset="0"/>
                        </a:rPr>
                        <a:t>Fabienne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53"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>
                          <a:latin typeface="Candara" panose="020E0502030303020204" pitchFamily="34" charset="0"/>
                        </a:rPr>
                        <a:t>ACTIVITÉS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Candara" panose="020E0502030303020204" pitchFamily="34" charset="0"/>
                        </a:rPr>
                        <a:t>1.</a:t>
                      </a:r>
                      <a:r>
                        <a:rPr lang="fr-FR" sz="2400" baseline="0" dirty="0">
                          <a:latin typeface="Candara" panose="020E0502030303020204" pitchFamily="34" charset="0"/>
                        </a:rPr>
                        <a:t> Valorisation des résultats de la recherche</a:t>
                      </a:r>
                      <a:endParaRPr lang="fr-FR" sz="24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801">
                <a:tc>
                  <a:txBody>
                    <a:bodyPr/>
                    <a:lstStyle/>
                    <a:p>
                      <a:pPr algn="l"/>
                      <a:endParaRPr lang="fr-FR" sz="2400" dirty="0">
                        <a:latin typeface="Candara" panose="020E0502030303020204" pitchFamily="34" charset="0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Candara" panose="020E0502030303020204" pitchFamily="34" charset="0"/>
                        </a:rPr>
                        <a:t>2. Dissémination</a:t>
                      </a:r>
                      <a:r>
                        <a:rPr lang="fr-FR" sz="2400" baseline="0" dirty="0">
                          <a:latin typeface="Candara" panose="020E0502030303020204" pitchFamily="34" charset="0"/>
                        </a:rPr>
                        <a:t> des résultats (décideurs politiques, acteurs du développement)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950">
                <a:tc>
                  <a:txBody>
                    <a:bodyPr/>
                    <a:lstStyle/>
                    <a:p>
                      <a:r>
                        <a:rPr lang="fr-FR" sz="2400" b="1" dirty="0">
                          <a:latin typeface="Candara" panose="020E0502030303020204" pitchFamily="34" charset="0"/>
                        </a:rPr>
                        <a:t>DÉLIVRABLES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D5.1. : </a:t>
                      </a:r>
                      <a:r>
                        <a:rPr lang="fr-FR" sz="2400" b="1" kern="12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Restitutions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dans</a:t>
                      </a:r>
                      <a:r>
                        <a:rPr lang="fr-FR" sz="2400" kern="1200" baseline="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les trois pays. Des rapports de synthèse sont élaborés</a:t>
                      </a:r>
                    </a:p>
                    <a:p>
                      <a:pPr marL="34290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D5.2. : </a:t>
                      </a:r>
                      <a:r>
                        <a:rPr lang="fr-FR" sz="2400" b="1" kern="12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Modules de formation </a:t>
                      </a:r>
                      <a:r>
                        <a:rPr lang="fr-FR" sz="2400" kern="120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pour les cours d’enseignement en Master dans les universités dans chacun des trois pays</a:t>
                      </a:r>
                      <a:r>
                        <a:rPr lang="fr-FR" sz="2400" kern="1200" baseline="0" dirty="0">
                          <a:solidFill>
                            <a:schemeClr val="dk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[anthropologie et démographie)</a:t>
                      </a:r>
                    </a:p>
                    <a:p>
                      <a:pPr marL="34290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D5.3. : </a:t>
                      </a:r>
                      <a:r>
                        <a:rPr lang="fr-FR" sz="2400" b="1" kern="12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Communications</a:t>
                      </a:r>
                      <a:r>
                        <a:rPr lang="fr-FR" sz="2400" kern="12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des conférences scientifiques</a:t>
                      </a:r>
                    </a:p>
                    <a:p>
                      <a:pPr marL="342900" indent="-342900">
                        <a:buClr>
                          <a:srgbClr val="0070C0"/>
                        </a:buClr>
                        <a:buFont typeface="Wingdings" pitchFamily="2" charset="2"/>
                        <a:buChar char="Ø"/>
                      </a:pP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D5.4. : </a:t>
                      </a:r>
                      <a:r>
                        <a:rPr lang="fr-FR" sz="2400" b="1" kern="12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Policy </a:t>
                      </a:r>
                      <a:r>
                        <a:rPr lang="fr-FR" sz="2400" b="1" kern="1200" dirty="0" err="1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briefs</a:t>
                      </a:r>
                      <a:r>
                        <a:rPr lang="fr-FR" sz="2400" b="1" kern="1200" dirty="0">
                          <a:solidFill>
                            <a:srgbClr val="0070C0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sur les normes pratiques</a:t>
                      </a:r>
                      <a:r>
                        <a:rPr lang="fr-FR" sz="2400" kern="1200" baseline="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2400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destinés à informer les acteurs du développement.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124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FC0940-FA7D-FE47-85B3-8C112C7C2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0"/>
            <a:ext cx="11353800" cy="899651"/>
          </a:xfrm>
        </p:spPr>
        <p:txBody>
          <a:bodyPr>
            <a:normAutofit/>
          </a:bodyPr>
          <a:lstStyle/>
          <a:p>
            <a:pPr algn="ctr"/>
            <a:r>
              <a:rPr lang="fr-FR" b="1" dirty="0"/>
              <a:t>Membres du projet MARGES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DCE8EC9-480F-0B44-9CC3-E1875573B7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3358" y="949755"/>
          <a:ext cx="11546993" cy="5843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5466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993F2D-43DE-B04F-A59F-0B0E40FBA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018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0C0"/>
                </a:solidFill>
                <a:latin typeface="Garamond" panose="02020404030301010803" pitchFamily="18" charset="0"/>
              </a:rPr>
              <a:t>Réunions à venir?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0BD668-B194-5546-8C1E-2771FADB0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28" y="1034144"/>
            <a:ext cx="11688629" cy="5682342"/>
          </a:xfrm>
        </p:spPr>
        <p:txBody>
          <a:bodyPr/>
          <a:lstStyle/>
          <a:p>
            <a:r>
              <a:rPr lang="fr-FR" dirty="0"/>
              <a:t>Objet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Réunion inter-pays sur l’analyse quanti</a:t>
            </a:r>
          </a:p>
          <a:p>
            <a:endParaRPr lang="fr-FR" dirty="0"/>
          </a:p>
          <a:p>
            <a:r>
              <a:rPr lang="fr-FR" dirty="0"/>
              <a:t>3 réunions planifiées/an? </a:t>
            </a:r>
          </a:p>
          <a:p>
            <a:r>
              <a:rPr lang="fr-FR" dirty="0"/>
              <a:t>Réunions mensuelles? </a:t>
            </a:r>
          </a:p>
          <a:p>
            <a:endParaRPr lang="fr-FR" dirty="0"/>
          </a:p>
          <a:p>
            <a:r>
              <a:rPr lang="fr-FR" dirty="0"/>
              <a:t>Recueillir les besoins</a:t>
            </a:r>
          </a:p>
        </p:txBody>
      </p:sp>
    </p:spTree>
    <p:extLst>
      <p:ext uri="{BB962C8B-B14F-4D97-AF65-F5344CB8AC3E}">
        <p14:creationId xmlns:p14="http://schemas.microsoft.com/office/powerpoint/2010/main" val="2380481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E9AC70-DB59-D54F-B98A-7FB347F8F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2522DD0-3D0F-CA47-B714-F7CA93C682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444978"/>
              </p:ext>
            </p:extLst>
          </p:nvPr>
        </p:nvGraphicFramePr>
        <p:xfrm>
          <a:off x="838200" y="903515"/>
          <a:ext cx="11136086" cy="4928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904">
                  <a:extLst>
                    <a:ext uri="{9D8B030D-6E8A-4147-A177-3AD203B41FA5}">
                      <a16:colId xmlns:a16="http://schemas.microsoft.com/office/drawing/2014/main" val="1638332150"/>
                    </a:ext>
                  </a:extLst>
                </a:gridCol>
                <a:gridCol w="5878182">
                  <a:extLst>
                    <a:ext uri="{9D8B030D-6E8A-4147-A177-3AD203B41FA5}">
                      <a16:colId xmlns:a16="http://schemas.microsoft.com/office/drawing/2014/main" val="3028328474"/>
                    </a:ext>
                  </a:extLst>
                </a:gridCol>
              </a:tblGrid>
              <a:tr h="45834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  <a:latin typeface="Garamond" panose="02020404030301010803" pitchFamily="18" charset="0"/>
                        </a:rPr>
                        <a:t>Budget ANR-Marges</a:t>
                      </a:r>
                      <a:endParaRPr lang="fr-FR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143905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Fonctionnement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                                            198 496,45   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73896791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800" dirty="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33280535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8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23756774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CDD (24 mois) plus doctorant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                                            157 360,33   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49580929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8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21166470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8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05772199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Frais de structure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                                              13 686,80   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55142855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14267165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8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8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94385419"/>
                  </a:ext>
                </a:extLst>
              </a:tr>
              <a:tr h="3809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TOTAL BUDGET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                                            </a:t>
                      </a:r>
                      <a:r>
                        <a:rPr lang="fr-FR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Garamond" panose="02020404030301010803" pitchFamily="18" charset="0"/>
                        </a:rPr>
                        <a:t>369 543,58   </a:t>
                      </a:r>
                      <a:endParaRPr lang="fr-FR" sz="2800" b="1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7618959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1AC0EB1-22D2-104B-A93A-F70EF707E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364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5B2802-C3A2-6144-A65C-5761AA2BF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186542" y="217715"/>
            <a:ext cx="10515600" cy="263752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7D2A0E3-DEA1-C942-88EE-45A38CA030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030913"/>
              </p:ext>
            </p:extLst>
          </p:nvPr>
        </p:nvGraphicFramePr>
        <p:xfrm>
          <a:off x="674915" y="707572"/>
          <a:ext cx="11397342" cy="5851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55194">
                  <a:extLst>
                    <a:ext uri="{9D8B030D-6E8A-4147-A177-3AD203B41FA5}">
                      <a16:colId xmlns:a16="http://schemas.microsoft.com/office/drawing/2014/main" val="3857516705"/>
                    </a:ext>
                  </a:extLst>
                </a:gridCol>
                <a:gridCol w="3042148">
                  <a:extLst>
                    <a:ext uri="{9D8B030D-6E8A-4147-A177-3AD203B41FA5}">
                      <a16:colId xmlns:a16="http://schemas.microsoft.com/office/drawing/2014/main" val="1720736281"/>
                    </a:ext>
                  </a:extLst>
                </a:gridCol>
              </a:tblGrid>
              <a:tr h="5353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3200" dirty="0">
                          <a:effectLst/>
                          <a:latin typeface="Garamond" panose="02020404030301010803" pitchFamily="18" charset="0"/>
                        </a:rPr>
                        <a:t>Dépenses 2020</a:t>
                      </a:r>
                      <a:endParaRPr lang="fr-FR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856635"/>
                  </a:ext>
                </a:extLst>
              </a:tr>
              <a:tr h="7968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Personnels : stagiaires , doctorant , post-doctorantes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40 801,85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52339737"/>
                  </a:ext>
                </a:extLst>
              </a:tr>
              <a:tr h="435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53568847"/>
                  </a:ext>
                </a:extLst>
              </a:tr>
              <a:tr h="885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Prestations externes : animation, analyse de donnés, traductions , transcriptions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5 448,97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97592293"/>
                  </a:ext>
                </a:extLst>
              </a:tr>
              <a:tr h="435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06706641"/>
                  </a:ext>
                </a:extLst>
              </a:tr>
              <a:tr h="510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 err="1">
                          <a:effectLst/>
                          <a:latin typeface="Garamond" panose="02020404030301010803" pitchFamily="18" charset="0"/>
                        </a:rPr>
                        <a:t>Reversion</a:t>
                      </a: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 partenaires : ISSP, INSS, UCM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27 500,00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12091359"/>
                  </a:ext>
                </a:extLst>
              </a:tr>
              <a:tr h="435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68291338"/>
                  </a:ext>
                </a:extLst>
              </a:tr>
              <a:tr h="885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Fonctionnement : missions, abonnement zoom, petits matériels…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1 487,38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60899645"/>
                  </a:ext>
                </a:extLst>
              </a:tr>
              <a:tr h="435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2303189"/>
                  </a:ext>
                </a:extLst>
              </a:tr>
              <a:tr h="435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Total dépenses  2020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75 238,20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807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66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DFFF1C-9691-DD4D-9D83-E4F2129A4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fr-FR" sz="36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Projet ANR – 19-CE26-005-01</a:t>
            </a:r>
            <a:br>
              <a:rPr lang="fr-FR" sz="36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marges aux normes. Regards croisés sur les transformations </a:t>
            </a:r>
            <a:br>
              <a:rPr lang="fr-FR" sz="36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liens familiaux en Afrique - 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MARGES </a:t>
            </a:r>
            <a:br>
              <a:rPr lang="fr-FR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dirty="0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Février 2020 – Juillet 2023</a:t>
            </a:r>
            <a:br>
              <a:rPr lang="fr-FR" dirty="0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58BD2DE-2D85-7044-9849-00C9A6D767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2116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57E6B167-9E44-7041-858D-4E4DF12723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987319"/>
              </p:ext>
            </p:extLst>
          </p:nvPr>
        </p:nvGraphicFramePr>
        <p:xfrm>
          <a:off x="76200" y="359229"/>
          <a:ext cx="12115799" cy="6411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7860">
                  <a:extLst>
                    <a:ext uri="{9D8B030D-6E8A-4147-A177-3AD203B41FA5}">
                      <a16:colId xmlns:a16="http://schemas.microsoft.com/office/drawing/2014/main" val="2996470220"/>
                    </a:ext>
                  </a:extLst>
                </a:gridCol>
                <a:gridCol w="3727939">
                  <a:extLst>
                    <a:ext uri="{9D8B030D-6E8A-4147-A177-3AD203B41FA5}">
                      <a16:colId xmlns:a16="http://schemas.microsoft.com/office/drawing/2014/main" val="2882518478"/>
                    </a:ext>
                  </a:extLst>
                </a:gridCol>
              </a:tblGrid>
              <a:tr h="48951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Solde des crédits Marges au 31/12/20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024913"/>
                  </a:ext>
                </a:extLst>
              </a:tr>
              <a:tr h="447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3162797"/>
                  </a:ext>
                </a:extLst>
              </a:tr>
              <a:tr h="707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Personnels : stagiaires , doctorant , post-doctorantes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122 368,13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24622"/>
                  </a:ext>
                </a:extLst>
              </a:tr>
              <a:tr h="447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97129451"/>
                  </a:ext>
                </a:extLst>
              </a:tr>
              <a:tr h="910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Prestations externes : animation, analyse de donnés, traduction, transcriptions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22 551,03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691547"/>
                  </a:ext>
                </a:extLst>
              </a:tr>
              <a:tr h="447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53401763"/>
                  </a:ext>
                </a:extLst>
              </a:tr>
              <a:tr h="7070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 err="1">
                          <a:effectLst/>
                          <a:latin typeface="Garamond" panose="02020404030301010803" pitchFamily="18" charset="0"/>
                        </a:rPr>
                        <a:t>Reversion</a:t>
                      </a: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 partenaires : ISSP, INSS, UCM, WILDAF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72 500,00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61503745"/>
                  </a:ext>
                </a:extLst>
              </a:tr>
              <a:tr h="447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49185966"/>
                  </a:ext>
                </a:extLst>
              </a:tr>
              <a:tr h="9102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Fonctionnement : missions, abonnement zoom, petits matériels…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63 199,42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56297824"/>
                  </a:ext>
                </a:extLst>
              </a:tr>
              <a:tr h="447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24701333"/>
                  </a:ext>
                </a:extLst>
              </a:tr>
              <a:tr h="447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Solde 2020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280 618,58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973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708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57ED2B8-D220-1E45-A7EB-C32E46CCEC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946202"/>
              </p:ext>
            </p:extLst>
          </p:nvPr>
        </p:nvGraphicFramePr>
        <p:xfrm>
          <a:off x="174170" y="283029"/>
          <a:ext cx="11854541" cy="6357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8979">
                  <a:extLst>
                    <a:ext uri="{9D8B030D-6E8A-4147-A177-3AD203B41FA5}">
                      <a16:colId xmlns:a16="http://schemas.microsoft.com/office/drawing/2014/main" val="3969479888"/>
                    </a:ext>
                  </a:extLst>
                </a:gridCol>
                <a:gridCol w="2506066">
                  <a:extLst>
                    <a:ext uri="{9D8B030D-6E8A-4147-A177-3AD203B41FA5}">
                      <a16:colId xmlns:a16="http://schemas.microsoft.com/office/drawing/2014/main" val="2101572478"/>
                    </a:ext>
                  </a:extLst>
                </a:gridCol>
                <a:gridCol w="1914748">
                  <a:extLst>
                    <a:ext uri="{9D8B030D-6E8A-4147-A177-3AD203B41FA5}">
                      <a16:colId xmlns:a16="http://schemas.microsoft.com/office/drawing/2014/main" val="2041362672"/>
                    </a:ext>
                  </a:extLst>
                </a:gridCol>
                <a:gridCol w="1914748">
                  <a:extLst>
                    <a:ext uri="{9D8B030D-6E8A-4147-A177-3AD203B41FA5}">
                      <a16:colId xmlns:a16="http://schemas.microsoft.com/office/drawing/2014/main" val="1146256968"/>
                    </a:ext>
                  </a:extLst>
                </a:gridCol>
              </a:tblGrid>
              <a:tr h="5353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Prévisions des dépenses 2021-23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2021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>
                          <a:effectLst/>
                          <a:latin typeface="Garamond" panose="02020404030301010803" pitchFamily="18" charset="0"/>
                        </a:rPr>
                        <a:t>2022</a:t>
                      </a:r>
                      <a:endParaRPr lang="fr-FR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2023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79418"/>
                  </a:ext>
                </a:extLst>
              </a:tr>
              <a:tr h="412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 dirty="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59832787"/>
                  </a:ext>
                </a:extLst>
              </a:tr>
              <a:tr h="796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Personnel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96 092,69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11722,2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10 565,65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44697156"/>
                  </a:ext>
                </a:extLst>
              </a:tr>
              <a:tr h="412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04108279"/>
                  </a:ext>
                </a:extLst>
              </a:tr>
              <a:tr h="839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Prestations externes : animation, analyse de donnés, traductions , transcriptions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                      11 000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54856708"/>
                  </a:ext>
                </a:extLst>
              </a:tr>
              <a:tr h="412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60553756"/>
                  </a:ext>
                </a:extLst>
              </a:tr>
              <a:tr h="839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Reversion partenaires : ISSP, INSS, UCM, WILDAF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31 000,00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29 000,00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12 500,00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9721842"/>
                  </a:ext>
                </a:extLst>
              </a:tr>
              <a:tr h="412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33762439"/>
                  </a:ext>
                </a:extLst>
              </a:tr>
              <a:tr h="839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Fonctionnement : missions abonnement zoom, petits matériels…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67683668"/>
                  </a:ext>
                </a:extLst>
              </a:tr>
              <a:tr h="412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09491151"/>
                  </a:ext>
                </a:extLst>
              </a:tr>
              <a:tr h="412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effectLst/>
                          <a:latin typeface="Garamond" panose="02020404030301010803" pitchFamily="18" charset="0"/>
                        </a:rPr>
                        <a:t>Total par année</a:t>
                      </a:r>
                      <a:endParaRPr lang="fr-FR" sz="28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b="1">
                          <a:effectLst/>
                          <a:latin typeface="Garamond" panose="02020404030301010803" pitchFamily="18" charset="0"/>
                        </a:rPr>
                        <a:t>138 092,69</a:t>
                      </a:r>
                      <a:endParaRPr lang="fr-FR" sz="2800" b="1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b="1">
                          <a:effectLst/>
                          <a:latin typeface="Garamond" panose="02020404030301010803" pitchFamily="18" charset="0"/>
                        </a:rPr>
                        <a:t>40 722,20</a:t>
                      </a:r>
                      <a:endParaRPr lang="fr-FR" sz="2800" b="1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b="1" dirty="0">
                          <a:effectLst/>
                          <a:latin typeface="Garamond" panose="02020404030301010803" pitchFamily="18" charset="0"/>
                        </a:rPr>
                        <a:t>23 065,65</a:t>
                      </a:r>
                      <a:endParaRPr lang="fr-FR" sz="28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361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185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C4D96BE-D90F-5B49-947F-B0E19F45BC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081174"/>
              </p:ext>
            </p:extLst>
          </p:nvPr>
        </p:nvGraphicFramePr>
        <p:xfrm>
          <a:off x="174171" y="109991"/>
          <a:ext cx="11865429" cy="6628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8935">
                  <a:extLst>
                    <a:ext uri="{9D8B030D-6E8A-4147-A177-3AD203B41FA5}">
                      <a16:colId xmlns:a16="http://schemas.microsoft.com/office/drawing/2014/main" val="1868931561"/>
                    </a:ext>
                  </a:extLst>
                </a:gridCol>
                <a:gridCol w="1587164">
                  <a:extLst>
                    <a:ext uri="{9D8B030D-6E8A-4147-A177-3AD203B41FA5}">
                      <a16:colId xmlns:a16="http://schemas.microsoft.com/office/drawing/2014/main" val="3477205393"/>
                    </a:ext>
                  </a:extLst>
                </a:gridCol>
                <a:gridCol w="5769330">
                  <a:extLst>
                    <a:ext uri="{9D8B030D-6E8A-4147-A177-3AD203B41FA5}">
                      <a16:colId xmlns:a16="http://schemas.microsoft.com/office/drawing/2014/main" val="2639016497"/>
                    </a:ext>
                  </a:extLst>
                </a:gridCol>
              </a:tblGrid>
              <a:tr h="55707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800" dirty="0">
                          <a:effectLst/>
                          <a:latin typeface="Garamond" panose="02020404030301010803" pitchFamily="18" charset="0"/>
                        </a:rPr>
                        <a:t>Non encore prévu (volant de manœuvre éventuel)</a:t>
                      </a:r>
                      <a:endParaRPr lang="fr-FR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795322"/>
                  </a:ext>
                </a:extLst>
              </a:tr>
              <a:tr h="429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403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Observations :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83338629"/>
                  </a:ext>
                </a:extLst>
              </a:tr>
              <a:tr h="873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Personnels : stagiaires , doctorant , post-doctorantes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3 987,59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c'est ce qu'il reste en principe pour les stages non encore programmés de 2021 à 20323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15040258"/>
                  </a:ext>
                </a:extLst>
              </a:tr>
              <a:tr h="429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96545" indent="1276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0276520"/>
                  </a:ext>
                </a:extLst>
              </a:tr>
              <a:tr h="873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Prestations externes : animation, analyse de donnés, traduction, transcriptions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11 551,03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Prestations Togo ? </a:t>
                      </a:r>
                      <a:r>
                        <a:rPr lang="fr-FR" sz="2000" dirty="0" err="1">
                          <a:effectLst/>
                          <a:latin typeface="Garamond" panose="02020404030301010803" pitchFamily="18" charset="0"/>
                        </a:rPr>
                        <a:t>Mada</a:t>
                      </a: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 ? Traduction pour les terrains?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90957011"/>
                  </a:ext>
                </a:extLst>
              </a:tr>
              <a:tr h="429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96545" indent="1276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10885854"/>
                  </a:ext>
                </a:extLst>
              </a:tr>
              <a:tr h="873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Reversion partenaires : ISSP, INSS, UCM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0,00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29654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SI des besoins complémentaires  aller piocher dans le budget  Prestations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35502818"/>
                  </a:ext>
                </a:extLst>
              </a:tr>
              <a:tr h="429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2763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35625941"/>
                  </a:ext>
                </a:extLst>
              </a:tr>
              <a:tr h="873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Fonctionnement : missions abonnement zoom, petits matériels…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63 199,42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25527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Missions de terrain, réunions en présentiel !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03257784"/>
                  </a:ext>
                </a:extLst>
              </a:tr>
              <a:tr h="429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2000">
                        <a:effectLst/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20248929"/>
                  </a:ext>
                </a:extLst>
              </a:tr>
              <a:tr h="429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Garamond" panose="02020404030301010803" pitchFamily="18" charset="0"/>
                        </a:rPr>
                        <a:t>Solde pluriannuel </a:t>
                      </a:r>
                      <a:endParaRPr lang="fr-FR" sz="20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78 738,04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fr-FR" sz="2000" b="1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494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91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F3EAC2-3526-904F-9EA3-2771D1B6A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58"/>
            <a:ext cx="12192000" cy="95703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fr-FR" dirty="0">
                <a:latin typeface="Garamond" panose="02020404030301010803" pitchFamily="18" charset="0"/>
              </a:rPr>
              <a:t>Questions au cœur du projet MARGES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830846-3D00-8341-9475-77DB1DC93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367457"/>
            <a:ext cx="5914102" cy="478624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ctr">
            <a:normAutofit fontScale="92500" lnSpcReduction="10000"/>
          </a:bodyPr>
          <a:lstStyle/>
          <a:p>
            <a:r>
              <a:rPr lang="fr-FR" sz="3200" dirty="0">
                <a:latin typeface="Garamond" panose="02020404030301010803" pitchFamily="18" charset="0"/>
              </a:rPr>
              <a:t>Domaine statistique</a:t>
            </a:r>
            <a:r>
              <a:rPr lang="fr-FR" sz="3200" dirty="0"/>
              <a:t>	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316D0AE-B856-2E4E-9B70-391C2EE034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14102" y="1369808"/>
            <a:ext cx="6277897" cy="476273"/>
          </a:xfrm>
          <a:solidFill>
            <a:schemeClr val="accent3">
              <a:lumMod val="40000"/>
              <a:lumOff val="60000"/>
            </a:schemeClr>
          </a:solidFill>
        </p:spPr>
        <p:txBody>
          <a:bodyPr anchor="ctr">
            <a:normAutofit fontScale="92500" lnSpcReduction="10000"/>
          </a:bodyPr>
          <a:lstStyle/>
          <a:p>
            <a:r>
              <a:rPr lang="fr-FR" sz="3200" dirty="0">
                <a:latin typeface="Garamond" panose="02020404030301010803" pitchFamily="18" charset="0"/>
              </a:rPr>
              <a:t>Domaine qualitatif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5294C3-B6EB-D248-9222-21CE4D5F41C3}"/>
              </a:ext>
            </a:extLst>
          </p:cNvPr>
          <p:cNvSpPr/>
          <p:nvPr/>
        </p:nvSpPr>
        <p:spPr>
          <a:xfrm>
            <a:off x="836613" y="2522745"/>
            <a:ext cx="3897619" cy="10903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FFFF00"/>
                </a:solidFill>
              </a:rPr>
              <a:t>Marge statistique</a:t>
            </a:r>
          </a:p>
        </p:txBody>
      </p:sp>
      <p:sp>
        <p:nvSpPr>
          <p:cNvPr id="10" name="Espace réservé du contenu 9">
            <a:extLst>
              <a:ext uri="{FF2B5EF4-FFF2-40B4-BE49-F238E27FC236}">
                <a16:creationId xmlns:a16="http://schemas.microsoft.com/office/drawing/2014/main" id="{910236A1-AEA4-A94F-8E33-899B5654A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3" y="4026309"/>
            <a:ext cx="3897619" cy="2032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fr-FR" dirty="0"/>
              <a:t>Norme statistique</a:t>
            </a:r>
          </a:p>
        </p:txBody>
      </p:sp>
      <p:sp>
        <p:nvSpPr>
          <p:cNvPr id="13" name="Sourire 12">
            <a:extLst>
              <a:ext uri="{FF2B5EF4-FFF2-40B4-BE49-F238E27FC236}">
                <a16:creationId xmlns:a16="http://schemas.microsoft.com/office/drawing/2014/main" id="{213A5E0D-22BA-9C45-B4D2-77D4BC0B1183}"/>
              </a:ext>
            </a:extLst>
          </p:cNvPr>
          <p:cNvSpPr/>
          <p:nvPr/>
        </p:nvSpPr>
        <p:spPr>
          <a:xfrm>
            <a:off x="7457770" y="2072302"/>
            <a:ext cx="3894441" cy="3104535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FFFF00"/>
                </a:solidFill>
              </a:rPr>
              <a:t>Marge sociale</a:t>
            </a:r>
          </a:p>
        </p:txBody>
      </p:sp>
      <p:sp>
        <p:nvSpPr>
          <p:cNvPr id="17" name="Nuage 16">
            <a:extLst>
              <a:ext uri="{FF2B5EF4-FFF2-40B4-BE49-F238E27FC236}">
                <a16:creationId xmlns:a16="http://schemas.microsoft.com/office/drawing/2014/main" id="{CF9FE723-1E45-DA4A-95AC-5C94AF3DDA01}"/>
              </a:ext>
            </a:extLst>
          </p:cNvPr>
          <p:cNvSpPr/>
          <p:nvPr/>
        </p:nvSpPr>
        <p:spPr>
          <a:xfrm>
            <a:off x="7639665" y="4352926"/>
            <a:ext cx="3451122" cy="2179151"/>
          </a:xfrm>
          <a:prstGeom prst="clou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Norme sociale</a:t>
            </a:r>
          </a:p>
        </p:txBody>
      </p:sp>
      <p:cxnSp>
        <p:nvCxnSpPr>
          <p:cNvPr id="21" name="Connecteur en arc 20">
            <a:extLst>
              <a:ext uri="{FF2B5EF4-FFF2-40B4-BE49-F238E27FC236}">
                <a16:creationId xmlns:a16="http://schemas.microsoft.com/office/drawing/2014/main" id="{F62CD5D5-A5A9-7940-83B0-63CEEA3DCC4B}"/>
              </a:ext>
            </a:extLst>
          </p:cNvPr>
          <p:cNvCxnSpPr>
            <a:endCxn id="13" idx="2"/>
          </p:cNvCxnSpPr>
          <p:nvPr/>
        </p:nvCxnSpPr>
        <p:spPr>
          <a:xfrm flipV="1">
            <a:off x="4734232" y="3624570"/>
            <a:ext cx="2723538" cy="1552267"/>
          </a:xfrm>
          <a:prstGeom prst="curvedConnector3">
            <a:avLst/>
          </a:prstGeom>
          <a:ln w="57150"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extLst>
              <a:ext uri="{FF2B5EF4-FFF2-40B4-BE49-F238E27FC236}">
                <a16:creationId xmlns:a16="http://schemas.microsoft.com/office/drawing/2014/main" id="{7838AA9C-AFCF-B148-862A-4D27572B432F}"/>
              </a:ext>
            </a:extLst>
          </p:cNvPr>
          <p:cNvCxnSpPr>
            <a:cxnSpLocks/>
          </p:cNvCxnSpPr>
          <p:nvPr/>
        </p:nvCxnSpPr>
        <p:spPr>
          <a:xfrm>
            <a:off x="4734232" y="2861187"/>
            <a:ext cx="3023420" cy="0"/>
          </a:xfrm>
          <a:prstGeom prst="straightConnector1">
            <a:avLst/>
          </a:prstGeom>
          <a:ln w="7620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C8D9DA9B-9ADE-9440-8686-42648D7C2006}"/>
              </a:ext>
            </a:extLst>
          </p:cNvPr>
          <p:cNvCxnSpPr>
            <a:cxnSpLocks/>
          </p:cNvCxnSpPr>
          <p:nvPr/>
        </p:nvCxnSpPr>
        <p:spPr>
          <a:xfrm>
            <a:off x="4734232" y="3318387"/>
            <a:ext cx="3023420" cy="1887944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E84B9D72-0F6A-834F-AD29-C6FC387F18AD}"/>
              </a:ext>
            </a:extLst>
          </p:cNvPr>
          <p:cNvCxnSpPr/>
          <p:nvPr/>
        </p:nvCxnSpPr>
        <p:spPr>
          <a:xfrm>
            <a:off x="4734232" y="5840361"/>
            <a:ext cx="3023420" cy="0"/>
          </a:xfrm>
          <a:prstGeom prst="straightConnector1">
            <a:avLst/>
          </a:prstGeom>
          <a:ln w="762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31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BCDABE-6EC1-2143-963D-7672E109C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141949"/>
            <a:ext cx="4289280" cy="4826487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fr-FR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2400" b="1" dirty="0">
                <a:solidFill>
                  <a:srgbClr val="0070C0"/>
                </a:solidFill>
              </a:rPr>
              <a:t>Statuts matrimoniaux, configurations résidentielles et domestiques</a:t>
            </a:r>
          </a:p>
          <a:p>
            <a:pPr marL="514350" indent="-514350">
              <a:buFont typeface="+mj-lt"/>
              <a:buAutoNum type="arabicPeriod"/>
            </a:pPr>
            <a:endParaRPr lang="fr-FR" sz="2400" b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2400" b="1" dirty="0">
                <a:solidFill>
                  <a:srgbClr val="0070C0"/>
                </a:solidFill>
              </a:rPr>
              <a:t>Formes d’économie domestique</a:t>
            </a:r>
          </a:p>
          <a:p>
            <a:pPr marL="514350" indent="-514350">
              <a:buFont typeface="+mj-lt"/>
              <a:buAutoNum type="arabicPeriod"/>
            </a:pPr>
            <a:endParaRPr lang="fr-FR" sz="2400" b="1" dirty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2400" b="1" dirty="0">
                <a:solidFill>
                  <a:srgbClr val="0070C0"/>
                </a:solidFill>
              </a:rPr>
              <a:t>(In)fécondité </a:t>
            </a:r>
            <a:r>
              <a:rPr lang="fr-FR" sz="2400" b="1" dirty="0"/>
              <a:t>et sexualité</a:t>
            </a:r>
          </a:p>
          <a:p>
            <a:endParaRPr lang="fr-FR" b="1" dirty="0"/>
          </a:p>
          <a:p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90B21DF-3374-DC4D-A2BA-FBE54F93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2" y="65792"/>
            <a:ext cx="11791308" cy="823912"/>
          </a:xfrm>
        </p:spPr>
        <p:txBody>
          <a:bodyPr>
            <a:noAutofit/>
          </a:bodyPr>
          <a:lstStyle/>
          <a:p>
            <a:pPr algn="ctr"/>
            <a:r>
              <a:rPr lang="fr-FR" sz="48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</a:rPr>
              <a:t>Thématiques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F8C21E-5E16-BF47-986F-E16A8C438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" y="1015756"/>
            <a:ext cx="5548045" cy="112619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fr-FR" dirty="0"/>
              <a:t>Thématiques initiales </a:t>
            </a:r>
            <a:r>
              <a:rPr lang="fr-FR" sz="1600" b="0" i="1" dirty="0"/>
              <a:t>(dans le document projet)</a:t>
            </a:r>
          </a:p>
          <a:p>
            <a:endParaRPr lang="fr-FR" b="0" i="1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3BFE02-7009-5947-B227-5E6BBF450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2141950"/>
            <a:ext cx="5548045" cy="4716049"/>
          </a:xfrm>
          <a:solidFill>
            <a:srgbClr val="E7F8E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23838" indent="-87313">
              <a:buFont typeface="+mj-lt"/>
              <a:buAutoNum type="arabicPeriod"/>
            </a:pPr>
            <a:r>
              <a:rPr lang="fr-FR" sz="2400" b="1" dirty="0"/>
              <a:t>Statuts matrimoniaux (célibat, union libre…)</a:t>
            </a:r>
          </a:p>
          <a:p>
            <a:pPr marL="223838" indent="-223838">
              <a:buFont typeface="+mj-lt"/>
              <a:buAutoNum type="arabicPeriod"/>
            </a:pPr>
            <a:endParaRPr lang="fr-FR" sz="1400" b="1" dirty="0"/>
          </a:p>
          <a:p>
            <a:pPr marL="223838" indent="-87313">
              <a:buFont typeface="+mj-lt"/>
              <a:buAutoNum type="arabicPeriod"/>
            </a:pPr>
            <a:r>
              <a:rPr lang="fr-FR" sz="2400" b="1" dirty="0"/>
              <a:t>Formes de configurations résidentielles et domestiques</a:t>
            </a:r>
          </a:p>
          <a:p>
            <a:pPr marL="223838" indent="-87313">
              <a:buFont typeface="+mj-lt"/>
              <a:buAutoNum type="arabicPeriod"/>
            </a:pPr>
            <a:endParaRPr lang="fr-FR" sz="2400" b="1" dirty="0"/>
          </a:p>
          <a:p>
            <a:pPr marL="223838" indent="-87313">
              <a:buFont typeface="+mj-lt"/>
              <a:buAutoNum type="arabicPeriod"/>
            </a:pPr>
            <a:r>
              <a:rPr lang="fr-FR" sz="2400" b="1" dirty="0"/>
              <a:t>Formes d’économie domestique</a:t>
            </a:r>
          </a:p>
          <a:p>
            <a:pPr marL="223838" indent="-87313">
              <a:buFont typeface="+mj-lt"/>
              <a:buAutoNum type="arabicPeriod"/>
            </a:pPr>
            <a:endParaRPr lang="fr-FR" sz="2400" b="1" dirty="0"/>
          </a:p>
          <a:p>
            <a:pPr marL="223838" indent="-87313">
              <a:buFont typeface="+mj-lt"/>
              <a:buAutoNum type="arabicPeriod"/>
            </a:pPr>
            <a:r>
              <a:rPr lang="fr-FR" sz="2400" b="1" dirty="0"/>
              <a:t>Formes de fécondité/infécondité et de sexualité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2995F89-45C9-784C-B060-E7A7185CB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8273" y="1015755"/>
            <a:ext cx="6034959" cy="112619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fr-FR" dirty="0">
                <a:solidFill>
                  <a:srgbClr val="0070C0"/>
                </a:solidFill>
              </a:rPr>
              <a:t>        </a:t>
            </a:r>
          </a:p>
          <a:p>
            <a:endParaRPr lang="fr-FR" dirty="0">
              <a:solidFill>
                <a:srgbClr val="0070C0"/>
              </a:solidFill>
            </a:endParaRPr>
          </a:p>
          <a:p>
            <a:r>
              <a:rPr lang="fr-FR" dirty="0">
                <a:solidFill>
                  <a:srgbClr val="0070C0"/>
                </a:solidFill>
              </a:rPr>
              <a:t> </a:t>
            </a:r>
          </a:p>
          <a:p>
            <a:r>
              <a:rPr lang="fr-FR" dirty="0">
                <a:solidFill>
                  <a:srgbClr val="0070C0"/>
                </a:solidFill>
              </a:rPr>
              <a:t>  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dirty="0"/>
              <a:t> 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fr-FR" dirty="0"/>
              <a:t>                    Thématiques en cours </a:t>
            </a:r>
          </a:p>
          <a:p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8" name="Accolade fermante 7">
            <a:extLst>
              <a:ext uri="{FF2B5EF4-FFF2-40B4-BE49-F238E27FC236}">
                <a16:creationId xmlns:a16="http://schemas.microsoft.com/office/drawing/2014/main" id="{35A49F2B-F764-B840-BD91-9117F2AC935F}"/>
              </a:ext>
            </a:extLst>
          </p:cNvPr>
          <p:cNvSpPr/>
          <p:nvPr/>
        </p:nvSpPr>
        <p:spPr>
          <a:xfrm>
            <a:off x="5548044" y="2268001"/>
            <a:ext cx="486162" cy="1980152"/>
          </a:xfrm>
          <a:prstGeom prst="rightBrace">
            <a:avLst>
              <a:gd name="adj1" fmla="val 48059"/>
              <a:gd name="adj2" fmla="val 5235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BFC15D-E44A-E640-B1EE-1480EBA9F6D6}"/>
              </a:ext>
            </a:extLst>
          </p:cNvPr>
          <p:cNvSpPr/>
          <p:nvPr/>
        </p:nvSpPr>
        <p:spPr>
          <a:xfrm>
            <a:off x="10659940" y="2600508"/>
            <a:ext cx="1532060" cy="3532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Economie morale &amp; émotions</a:t>
            </a:r>
          </a:p>
          <a:p>
            <a:pPr algn="ctr"/>
            <a:endParaRPr lang="fr-FR" b="1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endParaRPr lang="fr-FR" b="1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-</a:t>
            </a:r>
          </a:p>
          <a:p>
            <a:pPr algn="ctr"/>
            <a:endParaRPr lang="fr-FR" b="1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Emancipation</a:t>
            </a:r>
          </a:p>
          <a:p>
            <a:pPr algn="ctr"/>
            <a:endParaRPr lang="fr-FR" b="1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fr-FR" b="1" i="1" dirty="0" err="1">
                <a:solidFill>
                  <a:schemeClr val="tx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Empowerment</a:t>
            </a:r>
            <a:endParaRPr lang="fr-FR" b="1" i="1" dirty="0">
              <a:solidFill>
                <a:schemeClr val="tx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8" name="Accolade fermante 17">
            <a:extLst>
              <a:ext uri="{FF2B5EF4-FFF2-40B4-BE49-F238E27FC236}">
                <a16:creationId xmlns:a16="http://schemas.microsoft.com/office/drawing/2014/main" id="{D2894BAF-6EA6-5C4D-91F6-AB7C7FD5455C}"/>
              </a:ext>
            </a:extLst>
          </p:cNvPr>
          <p:cNvSpPr/>
          <p:nvPr/>
        </p:nvSpPr>
        <p:spPr>
          <a:xfrm>
            <a:off x="10209110" y="2600508"/>
            <a:ext cx="522665" cy="3668033"/>
          </a:xfrm>
          <a:prstGeom prst="rightBrace">
            <a:avLst>
              <a:gd name="adj1" fmla="val 48059"/>
              <a:gd name="adj2" fmla="val 50458"/>
            </a:avLst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78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83F94-1F33-DE42-9359-5C0080A4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38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  <a:latin typeface="Candara" panose="020E0502030303020204" pitchFamily="34" charset="0"/>
              </a:rPr>
              <a:t>Statuts matrimoniaux, configurations résidentielles et domestiques</a:t>
            </a:r>
            <a:br>
              <a:rPr lang="fr-FR" b="1" dirty="0">
                <a:solidFill>
                  <a:srgbClr val="0070C0"/>
                </a:solidFill>
                <a:latin typeface="Candara" panose="020E0502030303020204" pitchFamily="34" charset="0"/>
              </a:rPr>
            </a:br>
            <a:endParaRPr lang="fr-FR" dirty="0">
              <a:latin typeface="Candara" panose="020E050203030302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9AC668-B137-3A41-9FF6-F417BBC1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283802"/>
            <a:ext cx="6084887" cy="8239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600" dirty="0"/>
              <a:t>Document projet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17B28D-DE17-6C41-BB32-FD86D0CC1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26" y="2241755"/>
            <a:ext cx="6062661" cy="46162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/>
              <a:t> </a:t>
            </a:r>
            <a:r>
              <a:rPr lang="fr-FR" dirty="0">
                <a:solidFill>
                  <a:srgbClr val="0070C0"/>
                </a:solidFill>
              </a:rPr>
              <a:t>Célibat</a:t>
            </a:r>
          </a:p>
          <a:p>
            <a:pPr>
              <a:buFont typeface="Wingdings" pitchFamily="2" charset="2"/>
              <a:buChar char="v"/>
            </a:pPr>
            <a:endParaRPr lang="fr-FR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dirty="0">
                <a:solidFill>
                  <a:srgbClr val="0070C0"/>
                </a:solidFill>
              </a:rPr>
              <a:t> Union libre</a:t>
            </a:r>
          </a:p>
          <a:p>
            <a:pPr>
              <a:buFont typeface="Wingdings" pitchFamily="2" charset="2"/>
              <a:buChar char="v"/>
            </a:pPr>
            <a:endParaRPr lang="fr-FR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dirty="0">
                <a:solidFill>
                  <a:srgbClr val="0070C0"/>
                </a:solidFill>
              </a:rPr>
              <a:t> Ménages monoparentaux</a:t>
            </a:r>
          </a:p>
          <a:p>
            <a:pPr>
              <a:buFont typeface="Wingdings" pitchFamily="2" charset="2"/>
              <a:buChar char="v"/>
            </a:pPr>
            <a:endParaRPr lang="fr-FR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FR" dirty="0">
                <a:solidFill>
                  <a:srgbClr val="0070C0"/>
                </a:solidFill>
              </a:rPr>
              <a:t> Ménages/enfants sans ascendants</a:t>
            </a:r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r>
              <a:rPr lang="fr-FR" dirty="0"/>
              <a:t> Unités résidentielles locatives (?)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C38E92-4B96-AB4C-BA18-5FC3A14AD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283802"/>
            <a:ext cx="6073774" cy="8239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600" dirty="0"/>
              <a:t>Réaliste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EE5770-F7B9-7747-BF7D-2A37DB4A6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7115" y="2241755"/>
            <a:ext cx="6084887" cy="46162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737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83F94-1F33-DE42-9359-5C0080A4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38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rgbClr val="0070C0"/>
                </a:solidFill>
              </a:rPr>
            </a:br>
            <a:br>
              <a:rPr lang="fr-FR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Formes d’économie domestique</a:t>
            </a:r>
            <a:br>
              <a:rPr lang="fr-FR" sz="3600" b="1" dirty="0">
                <a:solidFill>
                  <a:srgbClr val="0070C0"/>
                </a:solidFill>
              </a:rPr>
            </a:br>
            <a:br>
              <a:rPr lang="fr-FR" b="1" dirty="0">
                <a:solidFill>
                  <a:srgbClr val="0070C0"/>
                </a:solidFill>
                <a:latin typeface="Candara" panose="020E0502030303020204" pitchFamily="34" charset="0"/>
              </a:rPr>
            </a:br>
            <a:endParaRPr lang="fr-FR" dirty="0">
              <a:latin typeface="Candara" panose="020E050203030302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9AC668-B137-3A41-9FF6-F417BBC1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283802"/>
            <a:ext cx="6084887" cy="8239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600" dirty="0"/>
              <a:t>Document projet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17B28D-DE17-6C41-BB32-FD86D0CC1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26" y="2241755"/>
            <a:ext cx="6062661" cy="46162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fr-FR" dirty="0"/>
              <a:t> Dans les habitats locatifs populaires</a:t>
            </a:r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r>
              <a:rPr lang="fr-FR" dirty="0"/>
              <a:t> Circulations de biens et de services</a:t>
            </a:r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r>
              <a:rPr lang="fr-FR" dirty="0"/>
              <a:t> Agencements économiques dans les couples</a:t>
            </a:r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r>
              <a:rPr lang="fr-FR" dirty="0"/>
              <a:t> Circulation de biens et de services dans les relations intergénérationnelles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C38E92-4B96-AB4C-BA18-5FC3A14AD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283802"/>
            <a:ext cx="6073774" cy="8239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600" dirty="0"/>
              <a:t>Réaliste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EE5770-F7B9-7747-BF7D-2A37DB4A6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7115" y="2241755"/>
            <a:ext cx="6084887" cy="46162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268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83F94-1F33-DE42-9359-5C0080A4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38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rgbClr val="0070C0"/>
                </a:solidFill>
              </a:rPr>
            </a:br>
            <a:br>
              <a:rPr lang="fr-FR" b="1" dirty="0">
                <a:solidFill>
                  <a:srgbClr val="0070C0"/>
                </a:solidFill>
              </a:rPr>
            </a:br>
            <a:r>
              <a:rPr lang="fr-FR" sz="3600" b="1" dirty="0">
                <a:solidFill>
                  <a:srgbClr val="0070C0"/>
                </a:solidFill>
              </a:rPr>
              <a:t>Formes de fécondité (infécondité) et de sexualité</a:t>
            </a:r>
            <a:br>
              <a:rPr lang="fr-FR" sz="3600" b="1" dirty="0">
                <a:solidFill>
                  <a:srgbClr val="0070C0"/>
                </a:solidFill>
              </a:rPr>
            </a:br>
            <a:br>
              <a:rPr lang="fr-FR" b="1" dirty="0">
                <a:solidFill>
                  <a:srgbClr val="0070C0"/>
                </a:solidFill>
                <a:latin typeface="Candara" panose="020E0502030303020204" pitchFamily="34" charset="0"/>
              </a:rPr>
            </a:br>
            <a:endParaRPr lang="fr-FR" dirty="0">
              <a:latin typeface="Candara" panose="020E050203030302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9AC668-B137-3A41-9FF6-F417BBC1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283802"/>
            <a:ext cx="6084887" cy="8239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600" dirty="0"/>
              <a:t>Document projet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17B28D-DE17-6C41-BB32-FD86D0CC1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26" y="2241755"/>
            <a:ext cx="6062661" cy="46162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/>
              <a:t> Absence d’enfant</a:t>
            </a:r>
          </a:p>
          <a:p>
            <a:pPr>
              <a:buFont typeface="Wingdings" pitchFamily="2" charset="2"/>
              <a:buChar char="v"/>
            </a:pPr>
            <a:endParaRPr lang="fr-FR" dirty="0"/>
          </a:p>
          <a:p>
            <a:pPr>
              <a:buFont typeface="Wingdings" pitchFamily="2" charset="2"/>
              <a:buChar char="v"/>
            </a:pPr>
            <a:r>
              <a:rPr lang="fr-FR" dirty="0"/>
              <a:t> Enfant unique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v"/>
            </a:pPr>
            <a:r>
              <a:rPr lang="fr-FR" dirty="0"/>
              <a:t> Formes de sexualités marginales 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/>
              <a:t>écart d’âge, 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/>
              <a:t>pluri-partenariat</a:t>
            </a:r>
          </a:p>
          <a:p>
            <a:pPr lvl="1">
              <a:buFont typeface="Wingdings" pitchFamily="2" charset="2"/>
              <a:buChar char="§"/>
            </a:pPr>
            <a:r>
              <a:rPr lang="fr-FR" dirty="0"/>
              <a:t>échanges matériels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C38E92-4B96-AB4C-BA18-5FC3A14AD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283802"/>
            <a:ext cx="6073774" cy="8239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600" dirty="0"/>
              <a:t>Réaliste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EE5770-F7B9-7747-BF7D-2A37DB4A6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7115" y="2241755"/>
            <a:ext cx="6084887" cy="46162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024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D83F94-1F33-DE42-9359-5C0080A4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38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rgbClr val="0070C0"/>
                </a:solidFill>
              </a:rPr>
            </a:br>
            <a:br>
              <a:rPr lang="fr-FR" b="1" dirty="0">
                <a:solidFill>
                  <a:srgbClr val="0070C0"/>
                </a:solidFill>
              </a:rPr>
            </a:br>
            <a:r>
              <a:rPr lang="fr-FR" sz="3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Economie morale &amp; émotions; émancipation et </a:t>
            </a:r>
            <a:r>
              <a:rPr lang="fr-FR" sz="3600" b="1" i="1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empowerment</a:t>
            </a:r>
            <a:br>
              <a:rPr lang="fr-FR" sz="3600" b="1" dirty="0">
                <a:solidFill>
                  <a:srgbClr val="0070C0"/>
                </a:solidFill>
              </a:rPr>
            </a:br>
            <a:br>
              <a:rPr lang="fr-FR" b="1" dirty="0">
                <a:solidFill>
                  <a:srgbClr val="0070C0"/>
                </a:solidFill>
                <a:latin typeface="Candara" panose="020E0502030303020204" pitchFamily="34" charset="0"/>
              </a:rPr>
            </a:br>
            <a:endParaRPr lang="fr-FR" dirty="0">
              <a:latin typeface="Candara" panose="020E050203030302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9AC668-B137-3A41-9FF6-F417BBC1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283802"/>
            <a:ext cx="6084887" cy="8239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600" dirty="0"/>
              <a:t>Document projet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17B28D-DE17-6C41-BB32-FD86D0CC17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26" y="2241755"/>
            <a:ext cx="6062661" cy="46162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dirty="0"/>
              <a:t> Catégories morales </a:t>
            </a:r>
            <a:r>
              <a:rPr lang="fr-FR" dirty="0" err="1"/>
              <a:t>ie</a:t>
            </a:r>
            <a:r>
              <a:rPr lang="fr-FR" dirty="0"/>
              <a:t> Honte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C38E92-4B96-AB4C-BA18-5FC3A14AD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283802"/>
            <a:ext cx="6073774" cy="82391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600" dirty="0"/>
              <a:t>Réaliste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EE5770-F7B9-7747-BF7D-2A37DB4A6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7115" y="2241755"/>
            <a:ext cx="6084887" cy="46162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/>
              <a:t>Economie morale</a:t>
            </a:r>
          </a:p>
          <a:p>
            <a:r>
              <a:rPr lang="fr-FR" dirty="0"/>
              <a:t>Émotions</a:t>
            </a:r>
          </a:p>
          <a:p>
            <a:r>
              <a:rPr lang="fr-FR" dirty="0"/>
              <a:t>Émancipation </a:t>
            </a:r>
          </a:p>
          <a:p>
            <a:r>
              <a:rPr lang="fr-FR" i="1" dirty="0" err="1"/>
              <a:t>Empowerment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55818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0792B4-D48E-1647-BCC8-EAFD5428B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492" y="-201803"/>
            <a:ext cx="9440332" cy="1325563"/>
          </a:xfrm>
        </p:spPr>
        <p:txBody>
          <a:bodyPr>
            <a:normAutofit/>
          </a:bodyPr>
          <a:lstStyle/>
          <a:p>
            <a:r>
              <a:rPr lang="fr-FR" sz="5400" b="1" dirty="0" err="1"/>
              <a:t>Délivrables</a:t>
            </a:r>
            <a:r>
              <a:rPr lang="fr-FR" sz="5400" b="1" dirty="0"/>
              <a:t> Tâche 2</a:t>
            </a:r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7AAEF63A-5166-3C4C-ABD4-85EDD57151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9041849"/>
              </p:ext>
            </p:extLst>
          </p:nvPr>
        </p:nvGraphicFramePr>
        <p:xfrm>
          <a:off x="438912" y="1444752"/>
          <a:ext cx="11484864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92687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1579</Words>
  <Application>Microsoft Macintosh PowerPoint</Application>
  <PresentationFormat>Grand écran</PresentationFormat>
  <Paragraphs>369</Paragraphs>
  <Slides>22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Calibri</vt:lpstr>
      <vt:lpstr>Candara</vt:lpstr>
      <vt:lpstr>Courier New</vt:lpstr>
      <vt:lpstr>Garamond</vt:lpstr>
      <vt:lpstr>Wingdings</vt:lpstr>
      <vt:lpstr>Thème Office</vt:lpstr>
      <vt:lpstr>Présentation PowerPoint</vt:lpstr>
      <vt:lpstr>Projet ANR – 19-CE26-005-01 Des marges aux normes. Regards croisés sur les transformations  des liens familiaux en Afrique - MARGES  Février 2020 – Juillet 2023   </vt:lpstr>
      <vt:lpstr>Questions au cœur du projet MARGES</vt:lpstr>
      <vt:lpstr>Thématiques</vt:lpstr>
      <vt:lpstr> Statuts matrimoniaux, configurations résidentielles et domestiques </vt:lpstr>
      <vt:lpstr>  Formes d’économie domestique  </vt:lpstr>
      <vt:lpstr>  Formes de fécondité (infécondité) et de sexualité  </vt:lpstr>
      <vt:lpstr>  Economie morale &amp; émotions; émancipation et empowerment  </vt:lpstr>
      <vt:lpstr>Délivrables Tâche 2</vt:lpstr>
      <vt:lpstr>  Tâche 3 : Recueil de nouvelles données   </vt:lpstr>
      <vt:lpstr>Délivrables Tâche 3</vt:lpstr>
      <vt:lpstr>  Tâche 2: Bilan et analyse des données existantes  </vt:lpstr>
      <vt:lpstr>  Tâche 3 : Recueil de nouvelles données   </vt:lpstr>
      <vt:lpstr>   Tâche 4 : Analyse croisée des données qualitatives  et quantitatives    </vt:lpstr>
      <vt:lpstr>      Tâche 5 : Valorisation et dissémination des résultats de la recherche    </vt:lpstr>
      <vt:lpstr>Membres du projet MARGES</vt:lpstr>
      <vt:lpstr>Réunions à venir?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Fabienne Hejoaka</dc:creator>
  <cp:lastModifiedBy>Anonyme</cp:lastModifiedBy>
  <cp:revision>14</cp:revision>
  <dcterms:created xsi:type="dcterms:W3CDTF">2021-04-08T17:28:48Z</dcterms:created>
  <dcterms:modified xsi:type="dcterms:W3CDTF">2021-04-22T15:30:42Z</dcterms:modified>
</cp:coreProperties>
</file>